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2" r:id="rId5"/>
  </p:sldMasterIdLst>
  <p:notesMasterIdLst>
    <p:notesMasterId r:id="rId32"/>
  </p:notesMasterIdLst>
  <p:sldIdLst>
    <p:sldId id="256" r:id="rId6"/>
    <p:sldId id="306" r:id="rId7"/>
    <p:sldId id="305" r:id="rId8"/>
    <p:sldId id="309" r:id="rId9"/>
    <p:sldId id="310" r:id="rId10"/>
    <p:sldId id="311" r:id="rId11"/>
    <p:sldId id="263" r:id="rId12"/>
    <p:sldId id="312" r:id="rId13"/>
    <p:sldId id="322" r:id="rId14"/>
    <p:sldId id="314" r:id="rId15"/>
    <p:sldId id="321" r:id="rId16"/>
    <p:sldId id="313" r:id="rId17"/>
    <p:sldId id="315" r:id="rId18"/>
    <p:sldId id="323" r:id="rId19"/>
    <p:sldId id="316" r:id="rId20"/>
    <p:sldId id="326" r:id="rId21"/>
    <p:sldId id="258" r:id="rId22"/>
    <p:sldId id="297" r:id="rId23"/>
    <p:sldId id="325" r:id="rId24"/>
    <p:sldId id="319" r:id="rId25"/>
    <p:sldId id="327" r:id="rId26"/>
    <p:sldId id="328" r:id="rId27"/>
    <p:sldId id="320" r:id="rId28"/>
    <p:sldId id="324" r:id="rId29"/>
    <p:sldId id="282" r:id="rId30"/>
    <p:sldId id="260" r:id="rId31"/>
  </p:sldIdLst>
  <p:sldSz cx="9144000" cy="6858000" type="screen4x3"/>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19">
          <p15:clr>
            <a:srgbClr val="A4A3A4"/>
          </p15:clr>
        </p15:guide>
        <p15:guide id="2" pos="519">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73B9"/>
    <a:srgbClr val="3E6D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B41B96-4C4A-4BC1-BD72-01BC07567740}" v="64" dt="2025-10-01T10:47:05.5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49"/>
    <p:restoredTop sz="88627" autoAdjust="0"/>
  </p:normalViewPr>
  <p:slideViewPr>
    <p:cSldViewPr snapToGrid="0" showGuides="1">
      <p:cViewPr varScale="1">
        <p:scale>
          <a:sx n="98" d="100"/>
          <a:sy n="98" d="100"/>
        </p:scale>
        <p:origin x="2310" y="84"/>
      </p:cViewPr>
      <p:guideLst>
        <p:guide orient="horz" pos="4319"/>
        <p:guide pos="519"/>
      </p:guideLst>
    </p:cSldViewPr>
  </p:slideViewPr>
  <p:notesTextViewPr>
    <p:cViewPr>
      <p:scale>
        <a:sx n="1" d="1"/>
        <a:sy n="1" d="1"/>
      </p:scale>
      <p:origin x="0" y="0"/>
    </p:cViewPr>
  </p:notesTextViewPr>
  <p:notesViewPr>
    <p:cSldViewPr snapToGrid="0" showGuides="1">
      <p:cViewPr varScale="1">
        <p:scale>
          <a:sx n="91" d="100"/>
          <a:sy n="91" d="100"/>
        </p:scale>
        <p:origin x="-3720" y="-108"/>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ias Dilling" userId="11c12819-e2b2-467c-964e-71995ec7e7c9" providerId="ADAL" clId="{81B41B96-4C4A-4BC1-BD72-01BC07567740}"/>
    <pc:docChg chg="undo custSel addSld delSld modSld sldOrd">
      <pc:chgData name="Matthias Dilling" userId="11c12819-e2b2-467c-964e-71995ec7e7c9" providerId="ADAL" clId="{81B41B96-4C4A-4BC1-BD72-01BC07567740}" dt="2025-10-01T10:49:55.945" v="4381" actId="20577"/>
      <pc:docMkLst>
        <pc:docMk/>
      </pc:docMkLst>
      <pc:sldChg chg="modSp del mod">
        <pc:chgData name="Matthias Dilling" userId="11c12819-e2b2-467c-964e-71995ec7e7c9" providerId="ADAL" clId="{81B41B96-4C4A-4BC1-BD72-01BC07567740}" dt="2025-10-01T10:46:40.744" v="4364" actId="20577"/>
        <pc:sldMkLst>
          <pc:docMk/>
          <pc:sldMk cId="2724418763" sldId="258"/>
        </pc:sldMkLst>
        <pc:spChg chg="mod">
          <ac:chgData name="Matthias Dilling" userId="11c12819-e2b2-467c-964e-71995ec7e7c9" providerId="ADAL" clId="{81B41B96-4C4A-4BC1-BD72-01BC07567740}" dt="2025-10-01T09:53:18.953" v="2829" actId="14100"/>
          <ac:spMkLst>
            <pc:docMk/>
            <pc:sldMk cId="2724418763" sldId="258"/>
            <ac:spMk id="4" creationId="{00000000-0000-0000-0000-000000000000}"/>
          </ac:spMkLst>
        </pc:spChg>
        <pc:spChg chg="mod">
          <ac:chgData name="Matthias Dilling" userId="11c12819-e2b2-467c-964e-71995ec7e7c9" providerId="ADAL" clId="{81B41B96-4C4A-4BC1-BD72-01BC07567740}" dt="2025-10-01T10:46:40.744" v="4364" actId="20577"/>
          <ac:spMkLst>
            <pc:docMk/>
            <pc:sldMk cId="2724418763" sldId="258"/>
            <ac:spMk id="6" creationId="{00000000-0000-0000-0000-000000000000}"/>
          </ac:spMkLst>
        </pc:spChg>
      </pc:sldChg>
      <pc:sldChg chg="addSp delSp modSp mod">
        <pc:chgData name="Matthias Dilling" userId="11c12819-e2b2-467c-964e-71995ec7e7c9" providerId="ADAL" clId="{81B41B96-4C4A-4BC1-BD72-01BC07567740}" dt="2025-10-01T09:34:48.973" v="2441" actId="1076"/>
        <pc:sldMkLst>
          <pc:docMk/>
          <pc:sldMk cId="173462149" sldId="260"/>
        </pc:sldMkLst>
        <pc:spChg chg="add del mod">
          <ac:chgData name="Matthias Dilling" userId="11c12819-e2b2-467c-964e-71995ec7e7c9" providerId="ADAL" clId="{81B41B96-4C4A-4BC1-BD72-01BC07567740}" dt="2025-10-01T09:34:48.973" v="2441" actId="1076"/>
          <ac:spMkLst>
            <pc:docMk/>
            <pc:sldMk cId="173462149" sldId="260"/>
            <ac:spMk id="2" creationId="{00000000-0000-0000-0000-000000000000}"/>
          </ac:spMkLst>
        </pc:spChg>
        <pc:spChg chg="add del mod">
          <ac:chgData name="Matthias Dilling" userId="11c12819-e2b2-467c-964e-71995ec7e7c9" providerId="ADAL" clId="{81B41B96-4C4A-4BC1-BD72-01BC07567740}" dt="2025-10-01T09:34:24.598" v="2436" actId="478"/>
          <ac:spMkLst>
            <pc:docMk/>
            <pc:sldMk cId="173462149" sldId="260"/>
            <ac:spMk id="4" creationId="{713495A0-CC7A-AA19-E7C0-257DDDA64F57}"/>
          </ac:spMkLst>
        </pc:spChg>
      </pc:sldChg>
      <pc:sldChg chg="modSp mod">
        <pc:chgData name="Matthias Dilling" userId="11c12819-e2b2-467c-964e-71995ec7e7c9" providerId="ADAL" clId="{81B41B96-4C4A-4BC1-BD72-01BC07567740}" dt="2025-10-01T10:41:17.945" v="4292" actId="20577"/>
        <pc:sldMkLst>
          <pc:docMk/>
          <pc:sldMk cId="1830900529" sldId="263"/>
        </pc:sldMkLst>
        <pc:spChg chg="mod">
          <ac:chgData name="Matthias Dilling" userId="11c12819-e2b2-467c-964e-71995ec7e7c9" providerId="ADAL" clId="{81B41B96-4C4A-4BC1-BD72-01BC07567740}" dt="2025-09-28T16:39:20.046" v="546" actId="20577"/>
          <ac:spMkLst>
            <pc:docMk/>
            <pc:sldMk cId="1830900529" sldId="263"/>
            <ac:spMk id="2" creationId="{00000000-0000-0000-0000-000000000000}"/>
          </ac:spMkLst>
        </pc:spChg>
        <pc:spChg chg="mod">
          <ac:chgData name="Matthias Dilling" userId="11c12819-e2b2-467c-964e-71995ec7e7c9" providerId="ADAL" clId="{81B41B96-4C4A-4BC1-BD72-01BC07567740}" dt="2025-10-01T10:41:17.945" v="4292" actId="20577"/>
          <ac:spMkLst>
            <pc:docMk/>
            <pc:sldMk cId="1830900529" sldId="263"/>
            <ac:spMk id="3" creationId="{00000000-0000-0000-0000-000000000000}"/>
          </ac:spMkLst>
        </pc:spChg>
      </pc:sldChg>
      <pc:sldChg chg="modSp mod">
        <pc:chgData name="Matthias Dilling" userId="11c12819-e2b2-467c-964e-71995ec7e7c9" providerId="ADAL" clId="{81B41B96-4C4A-4BC1-BD72-01BC07567740}" dt="2025-10-01T09:35:03.851" v="2443" actId="1076"/>
        <pc:sldMkLst>
          <pc:docMk/>
          <pc:sldMk cId="2654864419" sldId="282"/>
        </pc:sldMkLst>
        <pc:spChg chg="mod">
          <ac:chgData name="Matthias Dilling" userId="11c12819-e2b2-467c-964e-71995ec7e7c9" providerId="ADAL" clId="{81B41B96-4C4A-4BC1-BD72-01BC07567740}" dt="2025-10-01T09:34:59.634" v="2442" actId="14100"/>
          <ac:spMkLst>
            <pc:docMk/>
            <pc:sldMk cId="2654864419" sldId="282"/>
            <ac:spMk id="3" creationId="{8CC1A58D-3459-4108-A353-A24FA30DE70C}"/>
          </ac:spMkLst>
        </pc:spChg>
        <pc:spChg chg="mod">
          <ac:chgData name="Matthias Dilling" userId="11c12819-e2b2-467c-964e-71995ec7e7c9" providerId="ADAL" clId="{81B41B96-4C4A-4BC1-BD72-01BC07567740}" dt="2025-10-01T09:35:03.851" v="2443" actId="1076"/>
          <ac:spMkLst>
            <pc:docMk/>
            <pc:sldMk cId="2654864419" sldId="282"/>
            <ac:spMk id="4" creationId="{7036F3B8-A56D-05C2-98A5-1BE078615B9A}"/>
          </ac:spMkLst>
        </pc:spChg>
      </pc:sldChg>
      <pc:sldChg chg="del">
        <pc:chgData name="Matthias Dilling" userId="11c12819-e2b2-467c-964e-71995ec7e7c9" providerId="ADAL" clId="{81B41B96-4C4A-4BC1-BD72-01BC07567740}" dt="2025-09-28T16:28:03.372" v="21" actId="2696"/>
        <pc:sldMkLst>
          <pc:docMk/>
          <pc:sldMk cId="1379334489" sldId="287"/>
        </pc:sldMkLst>
      </pc:sldChg>
      <pc:sldChg chg="del">
        <pc:chgData name="Matthias Dilling" userId="11c12819-e2b2-467c-964e-71995ec7e7c9" providerId="ADAL" clId="{81B41B96-4C4A-4BC1-BD72-01BC07567740}" dt="2025-09-28T16:28:03.372" v="21" actId="2696"/>
        <pc:sldMkLst>
          <pc:docMk/>
          <pc:sldMk cId="3262431469" sldId="289"/>
        </pc:sldMkLst>
      </pc:sldChg>
      <pc:sldChg chg="del">
        <pc:chgData name="Matthias Dilling" userId="11c12819-e2b2-467c-964e-71995ec7e7c9" providerId="ADAL" clId="{81B41B96-4C4A-4BC1-BD72-01BC07567740}" dt="2025-09-28T16:28:03.372" v="21" actId="2696"/>
        <pc:sldMkLst>
          <pc:docMk/>
          <pc:sldMk cId="3867102895" sldId="291"/>
        </pc:sldMkLst>
      </pc:sldChg>
      <pc:sldChg chg="modSp del mod">
        <pc:chgData name="Matthias Dilling" userId="11c12819-e2b2-467c-964e-71995ec7e7c9" providerId="ADAL" clId="{81B41B96-4C4A-4BC1-BD72-01BC07567740}" dt="2025-10-01T10:47:05.529" v="4368" actId="1076"/>
        <pc:sldMkLst>
          <pc:docMk/>
          <pc:sldMk cId="2460314693" sldId="297"/>
        </pc:sldMkLst>
        <pc:spChg chg="mod">
          <ac:chgData name="Matthias Dilling" userId="11c12819-e2b2-467c-964e-71995ec7e7c9" providerId="ADAL" clId="{81B41B96-4C4A-4BC1-BD72-01BC07567740}" dt="2025-10-01T10:47:03.667" v="4367" actId="14100"/>
          <ac:spMkLst>
            <pc:docMk/>
            <pc:sldMk cId="2460314693" sldId="297"/>
            <ac:spMk id="10" creationId="{25453679-D72D-844E-A613-7D00E09C460B}"/>
          </ac:spMkLst>
        </pc:spChg>
        <pc:picChg chg="mod">
          <ac:chgData name="Matthias Dilling" userId="11c12819-e2b2-467c-964e-71995ec7e7c9" providerId="ADAL" clId="{81B41B96-4C4A-4BC1-BD72-01BC07567740}" dt="2025-10-01T10:47:05.529" v="4368" actId="1076"/>
          <ac:picMkLst>
            <pc:docMk/>
            <pc:sldMk cId="2460314693" sldId="297"/>
            <ac:picMk id="11" creationId="{8631901B-0F9E-3D41-8821-CB3EB6DA15A6}"/>
          </ac:picMkLst>
        </pc:picChg>
      </pc:sldChg>
      <pc:sldChg chg="modSp del mod">
        <pc:chgData name="Matthias Dilling" userId="11c12819-e2b2-467c-964e-71995ec7e7c9" providerId="ADAL" clId="{81B41B96-4C4A-4BC1-BD72-01BC07567740}" dt="2025-10-01T09:00:29.807" v="1765" actId="2696"/>
        <pc:sldMkLst>
          <pc:docMk/>
          <pc:sldMk cId="855618902" sldId="299"/>
        </pc:sldMkLst>
        <pc:spChg chg="mod">
          <ac:chgData name="Matthias Dilling" userId="11c12819-e2b2-467c-964e-71995ec7e7c9" providerId="ADAL" clId="{81B41B96-4C4A-4BC1-BD72-01BC07567740}" dt="2025-10-01T08:59:12.489" v="1751" actId="21"/>
          <ac:spMkLst>
            <pc:docMk/>
            <pc:sldMk cId="855618902" sldId="299"/>
            <ac:spMk id="3" creationId="{00000000-0000-0000-0000-000000000000}"/>
          </ac:spMkLst>
        </pc:spChg>
      </pc:sldChg>
      <pc:sldChg chg="del">
        <pc:chgData name="Matthias Dilling" userId="11c12819-e2b2-467c-964e-71995ec7e7c9" providerId="ADAL" clId="{81B41B96-4C4A-4BC1-BD72-01BC07567740}" dt="2025-09-28T16:28:03.372" v="21" actId="2696"/>
        <pc:sldMkLst>
          <pc:docMk/>
          <pc:sldMk cId="519440276" sldId="300"/>
        </pc:sldMkLst>
      </pc:sldChg>
      <pc:sldChg chg="del">
        <pc:chgData name="Matthias Dilling" userId="11c12819-e2b2-467c-964e-71995ec7e7c9" providerId="ADAL" clId="{81B41B96-4C4A-4BC1-BD72-01BC07567740}" dt="2025-09-28T16:28:03.372" v="21" actId="2696"/>
        <pc:sldMkLst>
          <pc:docMk/>
          <pc:sldMk cId="2992120093" sldId="301"/>
        </pc:sldMkLst>
      </pc:sldChg>
      <pc:sldChg chg="del">
        <pc:chgData name="Matthias Dilling" userId="11c12819-e2b2-467c-964e-71995ec7e7c9" providerId="ADAL" clId="{81B41B96-4C4A-4BC1-BD72-01BC07567740}" dt="2025-09-28T16:28:03.372" v="21" actId="2696"/>
        <pc:sldMkLst>
          <pc:docMk/>
          <pc:sldMk cId="2596856632" sldId="302"/>
        </pc:sldMkLst>
      </pc:sldChg>
      <pc:sldChg chg="del">
        <pc:chgData name="Matthias Dilling" userId="11c12819-e2b2-467c-964e-71995ec7e7c9" providerId="ADAL" clId="{81B41B96-4C4A-4BC1-BD72-01BC07567740}" dt="2025-09-28T16:28:03.372" v="21" actId="2696"/>
        <pc:sldMkLst>
          <pc:docMk/>
          <pc:sldMk cId="3119116361" sldId="303"/>
        </pc:sldMkLst>
      </pc:sldChg>
      <pc:sldChg chg="modSp mod">
        <pc:chgData name="Matthias Dilling" userId="11c12819-e2b2-467c-964e-71995ec7e7c9" providerId="ADAL" clId="{81B41B96-4C4A-4BC1-BD72-01BC07567740}" dt="2025-10-01T10:39:41.626" v="4193" actId="20577"/>
        <pc:sldMkLst>
          <pc:docMk/>
          <pc:sldMk cId="3751801420" sldId="305"/>
        </pc:sldMkLst>
        <pc:spChg chg="mod">
          <ac:chgData name="Matthias Dilling" userId="11c12819-e2b2-467c-964e-71995ec7e7c9" providerId="ADAL" clId="{81B41B96-4C4A-4BC1-BD72-01BC07567740}" dt="2025-10-01T10:39:41.626" v="4193" actId="20577"/>
          <ac:spMkLst>
            <pc:docMk/>
            <pc:sldMk cId="3751801420" sldId="305"/>
            <ac:spMk id="3" creationId="{8A2CAC5B-40E9-F719-7297-CB4A5740469C}"/>
          </ac:spMkLst>
        </pc:spChg>
      </pc:sldChg>
      <pc:sldChg chg="modSp mod">
        <pc:chgData name="Matthias Dilling" userId="11c12819-e2b2-467c-964e-71995ec7e7c9" providerId="ADAL" clId="{81B41B96-4C4A-4BC1-BD72-01BC07567740}" dt="2025-10-01T10:39:19.288" v="4177" actId="115"/>
        <pc:sldMkLst>
          <pc:docMk/>
          <pc:sldMk cId="3231165409" sldId="306"/>
        </pc:sldMkLst>
        <pc:spChg chg="mod">
          <ac:chgData name="Matthias Dilling" userId="11c12819-e2b2-467c-964e-71995ec7e7c9" providerId="ADAL" clId="{81B41B96-4C4A-4BC1-BD72-01BC07567740}" dt="2025-10-01T10:39:19.288" v="4177" actId="115"/>
          <ac:spMkLst>
            <pc:docMk/>
            <pc:sldMk cId="3231165409" sldId="306"/>
            <ac:spMk id="5" creationId="{70F1DC52-0899-E4A6-3BD8-E5EF28897828}"/>
          </ac:spMkLst>
        </pc:spChg>
      </pc:sldChg>
      <pc:sldChg chg="modSp add mod">
        <pc:chgData name="Matthias Dilling" userId="11c12819-e2b2-467c-964e-71995ec7e7c9" providerId="ADAL" clId="{81B41B96-4C4A-4BC1-BD72-01BC07567740}" dt="2025-10-01T10:40:52.277" v="4242" actId="20577"/>
        <pc:sldMkLst>
          <pc:docMk/>
          <pc:sldMk cId="1852706679" sldId="309"/>
        </pc:sldMkLst>
        <pc:spChg chg="mod">
          <ac:chgData name="Matthias Dilling" userId="11c12819-e2b2-467c-964e-71995ec7e7c9" providerId="ADAL" clId="{81B41B96-4C4A-4BC1-BD72-01BC07567740}" dt="2025-10-01T10:18:36.939" v="3427" actId="14100"/>
          <ac:spMkLst>
            <pc:docMk/>
            <pc:sldMk cId="1852706679" sldId="309"/>
            <ac:spMk id="2" creationId="{A2E0E4E1-B254-B175-7919-074DB543D89A}"/>
          </ac:spMkLst>
        </pc:spChg>
        <pc:spChg chg="mod">
          <ac:chgData name="Matthias Dilling" userId="11c12819-e2b2-467c-964e-71995ec7e7c9" providerId="ADAL" clId="{81B41B96-4C4A-4BC1-BD72-01BC07567740}" dt="2025-10-01T10:18:52.944" v="3432" actId="14100"/>
          <ac:spMkLst>
            <pc:docMk/>
            <pc:sldMk cId="1852706679" sldId="309"/>
            <ac:spMk id="3" creationId="{BFC60AA0-2B6D-7EE9-99DC-8DE6DDFCB1DC}"/>
          </ac:spMkLst>
        </pc:spChg>
        <pc:spChg chg="mod">
          <ac:chgData name="Matthias Dilling" userId="11c12819-e2b2-467c-964e-71995ec7e7c9" providerId="ADAL" clId="{81B41B96-4C4A-4BC1-BD72-01BC07567740}" dt="2025-10-01T10:40:52.277" v="4242" actId="20577"/>
          <ac:spMkLst>
            <pc:docMk/>
            <pc:sldMk cId="1852706679" sldId="309"/>
            <ac:spMk id="4" creationId="{1911BAB0-9EAC-4645-8791-6C990DC2E81C}"/>
          </ac:spMkLst>
        </pc:spChg>
        <pc:spChg chg="mod">
          <ac:chgData name="Matthias Dilling" userId="11c12819-e2b2-467c-964e-71995ec7e7c9" providerId="ADAL" clId="{81B41B96-4C4A-4BC1-BD72-01BC07567740}" dt="2025-10-01T10:21:33.078" v="3626" actId="14100"/>
          <ac:spMkLst>
            <pc:docMk/>
            <pc:sldMk cId="1852706679" sldId="309"/>
            <ac:spMk id="5" creationId="{DC45A94A-F305-B252-1795-3CC54DA4497A}"/>
          </ac:spMkLst>
        </pc:spChg>
      </pc:sldChg>
      <pc:sldChg chg="modSp add mod">
        <pc:chgData name="Matthias Dilling" userId="11c12819-e2b2-467c-964e-71995ec7e7c9" providerId="ADAL" clId="{81B41B96-4C4A-4BC1-BD72-01BC07567740}" dt="2025-10-01T10:40:48.838" v="4241" actId="20577"/>
        <pc:sldMkLst>
          <pc:docMk/>
          <pc:sldMk cId="3717942359" sldId="310"/>
        </pc:sldMkLst>
        <pc:spChg chg="mod">
          <ac:chgData name="Matthias Dilling" userId="11c12819-e2b2-467c-964e-71995ec7e7c9" providerId="ADAL" clId="{81B41B96-4C4A-4BC1-BD72-01BC07567740}" dt="2025-10-01T10:26:59.647" v="4079" actId="14100"/>
          <ac:spMkLst>
            <pc:docMk/>
            <pc:sldMk cId="3717942359" sldId="310"/>
            <ac:spMk id="2" creationId="{6A586140-1CC7-887E-03B5-59348F633157}"/>
          </ac:spMkLst>
        </pc:spChg>
        <pc:spChg chg="mod">
          <ac:chgData name="Matthias Dilling" userId="11c12819-e2b2-467c-964e-71995ec7e7c9" providerId="ADAL" clId="{81B41B96-4C4A-4BC1-BD72-01BC07567740}" dt="2025-10-01T10:26:40.356" v="4073" actId="1076"/>
          <ac:spMkLst>
            <pc:docMk/>
            <pc:sldMk cId="3717942359" sldId="310"/>
            <ac:spMk id="3" creationId="{0ACD3D46-E459-F23E-A643-D8297B68C23F}"/>
          </ac:spMkLst>
        </pc:spChg>
        <pc:spChg chg="mod">
          <ac:chgData name="Matthias Dilling" userId="11c12819-e2b2-467c-964e-71995ec7e7c9" providerId="ADAL" clId="{81B41B96-4C4A-4BC1-BD72-01BC07567740}" dt="2025-10-01T10:40:48.838" v="4241" actId="20577"/>
          <ac:spMkLst>
            <pc:docMk/>
            <pc:sldMk cId="3717942359" sldId="310"/>
            <ac:spMk id="4" creationId="{84B0CD15-BA02-4856-9E11-E7FC667E94B0}"/>
          </ac:spMkLst>
        </pc:spChg>
        <pc:spChg chg="mod">
          <ac:chgData name="Matthias Dilling" userId="11c12819-e2b2-467c-964e-71995ec7e7c9" providerId="ADAL" clId="{81B41B96-4C4A-4BC1-BD72-01BC07567740}" dt="2025-10-01T10:26:45.678" v="4075" actId="14100"/>
          <ac:spMkLst>
            <pc:docMk/>
            <pc:sldMk cId="3717942359" sldId="310"/>
            <ac:spMk id="5" creationId="{9A8BBA48-B678-04A8-5813-A5FFA07F88D1}"/>
          </ac:spMkLst>
        </pc:spChg>
      </pc:sldChg>
      <pc:sldChg chg="addSp delSp modSp add mod">
        <pc:chgData name="Matthias Dilling" userId="11c12819-e2b2-467c-964e-71995ec7e7c9" providerId="ADAL" clId="{81B41B96-4C4A-4BC1-BD72-01BC07567740}" dt="2025-10-01T10:40:44.558" v="4240" actId="20577"/>
        <pc:sldMkLst>
          <pc:docMk/>
          <pc:sldMk cId="2313403312" sldId="311"/>
        </pc:sldMkLst>
        <pc:spChg chg="mod">
          <ac:chgData name="Matthias Dilling" userId="11c12819-e2b2-467c-964e-71995ec7e7c9" providerId="ADAL" clId="{81B41B96-4C4A-4BC1-BD72-01BC07567740}" dt="2025-10-01T10:28:25.312" v="4081" actId="14100"/>
          <ac:spMkLst>
            <pc:docMk/>
            <pc:sldMk cId="2313403312" sldId="311"/>
            <ac:spMk id="2" creationId="{1F9514F7-1D04-A078-5DFC-4359DB10ECD7}"/>
          </ac:spMkLst>
        </pc:spChg>
        <pc:spChg chg="mod">
          <ac:chgData name="Matthias Dilling" userId="11c12819-e2b2-467c-964e-71995ec7e7c9" providerId="ADAL" clId="{81B41B96-4C4A-4BC1-BD72-01BC07567740}" dt="2025-10-01T10:30:12.815" v="4173" actId="14100"/>
          <ac:spMkLst>
            <pc:docMk/>
            <pc:sldMk cId="2313403312" sldId="311"/>
            <ac:spMk id="3" creationId="{7B8B4108-475E-D2BC-2B6A-95A9E36E0A56}"/>
          </ac:spMkLst>
        </pc:spChg>
        <pc:spChg chg="mod">
          <ac:chgData name="Matthias Dilling" userId="11c12819-e2b2-467c-964e-71995ec7e7c9" providerId="ADAL" clId="{81B41B96-4C4A-4BC1-BD72-01BC07567740}" dt="2025-10-01T10:40:44.558" v="4240" actId="20577"/>
          <ac:spMkLst>
            <pc:docMk/>
            <pc:sldMk cId="2313403312" sldId="311"/>
            <ac:spMk id="4" creationId="{071C14E2-C764-C44E-9D4B-ECBF876E18FF}"/>
          </ac:spMkLst>
        </pc:spChg>
        <pc:spChg chg="del">
          <ac:chgData name="Matthias Dilling" userId="11c12819-e2b2-467c-964e-71995ec7e7c9" providerId="ADAL" clId="{81B41B96-4C4A-4BC1-BD72-01BC07567740}" dt="2025-10-01T10:29:30.937" v="4082" actId="478"/>
          <ac:spMkLst>
            <pc:docMk/>
            <pc:sldMk cId="2313403312" sldId="311"/>
            <ac:spMk id="5" creationId="{1CB76A93-4673-1B07-391A-E93535A270D5}"/>
          </ac:spMkLst>
        </pc:spChg>
        <pc:spChg chg="add del mod">
          <ac:chgData name="Matthias Dilling" userId="11c12819-e2b2-467c-964e-71995ec7e7c9" providerId="ADAL" clId="{81B41B96-4C4A-4BC1-BD72-01BC07567740}" dt="2025-10-01T10:29:33.469" v="4083" actId="478"/>
          <ac:spMkLst>
            <pc:docMk/>
            <pc:sldMk cId="2313403312" sldId="311"/>
            <ac:spMk id="7" creationId="{CCF648C4-163F-F3F8-4736-38B5282C977B}"/>
          </ac:spMkLst>
        </pc:spChg>
      </pc:sldChg>
      <pc:sldChg chg="modSp mod">
        <pc:chgData name="Matthias Dilling" userId="11c12819-e2b2-467c-964e-71995ec7e7c9" providerId="ADAL" clId="{81B41B96-4C4A-4BC1-BD72-01BC07567740}" dt="2025-09-28T16:36:06.556" v="463" actId="20577"/>
        <pc:sldMkLst>
          <pc:docMk/>
          <pc:sldMk cId="2931241629" sldId="312"/>
        </pc:sldMkLst>
        <pc:spChg chg="mod">
          <ac:chgData name="Matthias Dilling" userId="11c12819-e2b2-467c-964e-71995ec7e7c9" providerId="ADAL" clId="{81B41B96-4C4A-4BC1-BD72-01BC07567740}" dt="2025-09-28T16:27:25.456" v="19" actId="20577"/>
          <ac:spMkLst>
            <pc:docMk/>
            <pc:sldMk cId="2931241629" sldId="312"/>
            <ac:spMk id="3" creationId="{AF1EB926-416C-B391-A072-B31AEB242B48}"/>
          </ac:spMkLst>
        </pc:spChg>
        <pc:spChg chg="mod">
          <ac:chgData name="Matthias Dilling" userId="11c12819-e2b2-467c-964e-71995ec7e7c9" providerId="ADAL" clId="{81B41B96-4C4A-4BC1-BD72-01BC07567740}" dt="2025-09-28T16:36:06.556" v="463" actId="20577"/>
          <ac:spMkLst>
            <pc:docMk/>
            <pc:sldMk cId="2931241629" sldId="312"/>
            <ac:spMk id="4" creationId="{209ED36A-FA52-7788-BAE6-A563466FB17B}"/>
          </ac:spMkLst>
        </pc:spChg>
      </pc:sldChg>
      <pc:sldChg chg="modSp mod">
        <pc:chgData name="Matthias Dilling" userId="11c12819-e2b2-467c-964e-71995ec7e7c9" providerId="ADAL" clId="{81B41B96-4C4A-4BC1-BD72-01BC07567740}" dt="2025-10-01T10:43:58.036" v="4342" actId="14100"/>
        <pc:sldMkLst>
          <pc:docMk/>
          <pc:sldMk cId="4111832298" sldId="313"/>
        </pc:sldMkLst>
        <pc:spChg chg="mod">
          <ac:chgData name="Matthias Dilling" userId="11c12819-e2b2-467c-964e-71995ec7e7c9" providerId="ADAL" clId="{81B41B96-4C4A-4BC1-BD72-01BC07567740}" dt="2025-10-01T10:43:58.036" v="4342" actId="14100"/>
          <ac:spMkLst>
            <pc:docMk/>
            <pc:sldMk cId="4111832298" sldId="313"/>
            <ac:spMk id="3" creationId="{1A6F8BC1-8AB6-EF88-12C2-C6C61588C167}"/>
          </ac:spMkLst>
        </pc:spChg>
      </pc:sldChg>
      <pc:sldChg chg="modSp new mod">
        <pc:chgData name="Matthias Dilling" userId="11c12819-e2b2-467c-964e-71995ec7e7c9" providerId="ADAL" clId="{81B41B96-4C4A-4BC1-BD72-01BC07567740}" dt="2025-10-01T10:42:37.345" v="4319" actId="20577"/>
        <pc:sldMkLst>
          <pc:docMk/>
          <pc:sldMk cId="275879706" sldId="314"/>
        </pc:sldMkLst>
        <pc:spChg chg="mod">
          <ac:chgData name="Matthias Dilling" userId="11c12819-e2b2-467c-964e-71995ec7e7c9" providerId="ADAL" clId="{81B41B96-4C4A-4BC1-BD72-01BC07567740}" dt="2025-09-28T16:32:32.405" v="133" actId="20577"/>
          <ac:spMkLst>
            <pc:docMk/>
            <pc:sldMk cId="275879706" sldId="314"/>
            <ac:spMk id="2" creationId="{355E23E1-AF23-D915-872F-F8432B9C1EE1}"/>
          </ac:spMkLst>
        </pc:spChg>
        <pc:spChg chg="mod">
          <ac:chgData name="Matthias Dilling" userId="11c12819-e2b2-467c-964e-71995ec7e7c9" providerId="ADAL" clId="{81B41B96-4C4A-4BC1-BD72-01BC07567740}" dt="2025-10-01T10:42:37.345" v="4319" actId="20577"/>
          <ac:spMkLst>
            <pc:docMk/>
            <pc:sldMk cId="275879706" sldId="314"/>
            <ac:spMk id="3" creationId="{44C8D29D-28D2-F4DC-107A-8AF53E5DAD06}"/>
          </ac:spMkLst>
        </pc:spChg>
        <pc:spChg chg="mod">
          <ac:chgData name="Matthias Dilling" userId="11c12819-e2b2-467c-964e-71995ec7e7c9" providerId="ADAL" clId="{81B41B96-4C4A-4BC1-BD72-01BC07567740}" dt="2025-09-28T16:34:55.596" v="277" actId="20577"/>
          <ac:spMkLst>
            <pc:docMk/>
            <pc:sldMk cId="275879706" sldId="314"/>
            <ac:spMk id="4" creationId="{6FF01F57-CB36-2B27-5E61-663F670A7B56}"/>
          </ac:spMkLst>
        </pc:spChg>
      </pc:sldChg>
      <pc:sldChg chg="modSp new mod">
        <pc:chgData name="Matthias Dilling" userId="11c12819-e2b2-467c-964e-71995ec7e7c9" providerId="ADAL" clId="{81B41B96-4C4A-4BC1-BD72-01BC07567740}" dt="2025-09-28T17:07:46.006" v="1302" actId="20577"/>
        <pc:sldMkLst>
          <pc:docMk/>
          <pc:sldMk cId="1386582794" sldId="315"/>
        </pc:sldMkLst>
        <pc:spChg chg="mod">
          <ac:chgData name="Matthias Dilling" userId="11c12819-e2b2-467c-964e-71995ec7e7c9" providerId="ADAL" clId="{81B41B96-4C4A-4BC1-BD72-01BC07567740}" dt="2025-09-28T16:32:53.339" v="135"/>
          <ac:spMkLst>
            <pc:docMk/>
            <pc:sldMk cId="1386582794" sldId="315"/>
            <ac:spMk id="2" creationId="{18E3B841-3997-77B3-4F6B-2CFF7CAEBCC8}"/>
          </ac:spMkLst>
        </pc:spChg>
        <pc:spChg chg="mod">
          <ac:chgData name="Matthias Dilling" userId="11c12819-e2b2-467c-964e-71995ec7e7c9" providerId="ADAL" clId="{81B41B96-4C4A-4BC1-BD72-01BC07567740}" dt="2025-09-28T17:07:46.006" v="1302" actId="20577"/>
          <ac:spMkLst>
            <pc:docMk/>
            <pc:sldMk cId="1386582794" sldId="315"/>
            <ac:spMk id="3" creationId="{AB76DD25-4159-F889-DA71-682FBA2CD9AC}"/>
          </ac:spMkLst>
        </pc:spChg>
        <pc:spChg chg="mod">
          <ac:chgData name="Matthias Dilling" userId="11c12819-e2b2-467c-964e-71995ec7e7c9" providerId="ADAL" clId="{81B41B96-4C4A-4BC1-BD72-01BC07567740}" dt="2025-09-28T16:33:08.394" v="184" actId="20577"/>
          <ac:spMkLst>
            <pc:docMk/>
            <pc:sldMk cId="1386582794" sldId="315"/>
            <ac:spMk id="4" creationId="{320898C9-14C7-2ABD-B7EC-FF9B3832E48A}"/>
          </ac:spMkLst>
        </pc:spChg>
      </pc:sldChg>
      <pc:sldChg chg="modSp add mod">
        <pc:chgData name="Matthias Dilling" userId="11c12819-e2b2-467c-964e-71995ec7e7c9" providerId="ADAL" clId="{81B41B96-4C4A-4BC1-BD72-01BC07567740}" dt="2025-10-01T09:58:30.106" v="2933" actId="20577"/>
        <pc:sldMkLst>
          <pc:docMk/>
          <pc:sldMk cId="1249372429" sldId="316"/>
        </pc:sldMkLst>
        <pc:spChg chg="mod">
          <ac:chgData name="Matthias Dilling" userId="11c12819-e2b2-467c-964e-71995ec7e7c9" providerId="ADAL" clId="{81B41B96-4C4A-4BC1-BD72-01BC07567740}" dt="2025-10-01T09:58:30.106" v="2933" actId="20577"/>
          <ac:spMkLst>
            <pc:docMk/>
            <pc:sldMk cId="1249372429" sldId="316"/>
            <ac:spMk id="3" creationId="{1299C2E0-59A4-3077-5A37-5CFFD4E9F954}"/>
          </ac:spMkLst>
        </pc:spChg>
        <pc:spChg chg="mod">
          <ac:chgData name="Matthias Dilling" userId="11c12819-e2b2-467c-964e-71995ec7e7c9" providerId="ADAL" clId="{81B41B96-4C4A-4BC1-BD72-01BC07567740}" dt="2025-10-01T09:57:23.313" v="2909"/>
          <ac:spMkLst>
            <pc:docMk/>
            <pc:sldMk cId="1249372429" sldId="316"/>
            <ac:spMk id="4" creationId="{EC992D7B-67C9-6B69-67A2-17A539FF28C8}"/>
          </ac:spMkLst>
        </pc:spChg>
      </pc:sldChg>
      <pc:sldChg chg="modSp new del mod">
        <pc:chgData name="Matthias Dilling" userId="11c12819-e2b2-467c-964e-71995ec7e7c9" providerId="ADAL" clId="{81B41B96-4C4A-4BC1-BD72-01BC07567740}" dt="2025-10-01T09:24:31.550" v="2272" actId="2696"/>
        <pc:sldMkLst>
          <pc:docMk/>
          <pc:sldMk cId="3782537903" sldId="317"/>
        </pc:sldMkLst>
      </pc:sldChg>
      <pc:sldChg chg="new del">
        <pc:chgData name="Matthias Dilling" userId="11c12819-e2b2-467c-964e-71995ec7e7c9" providerId="ADAL" clId="{81B41B96-4C4A-4BC1-BD72-01BC07567740}" dt="2025-09-28T16:33:55.309" v="226" actId="2696"/>
        <pc:sldMkLst>
          <pc:docMk/>
          <pc:sldMk cId="858229076" sldId="318"/>
        </pc:sldMkLst>
      </pc:sldChg>
      <pc:sldChg chg="modSp add mod ord">
        <pc:chgData name="Matthias Dilling" userId="11c12819-e2b2-467c-964e-71995ec7e7c9" providerId="ADAL" clId="{81B41B96-4C4A-4BC1-BD72-01BC07567740}" dt="2025-10-01T10:48:18.744" v="4375" actId="14100"/>
        <pc:sldMkLst>
          <pc:docMk/>
          <pc:sldMk cId="3854619543" sldId="319"/>
        </pc:sldMkLst>
        <pc:spChg chg="mod">
          <ac:chgData name="Matthias Dilling" userId="11c12819-e2b2-467c-964e-71995ec7e7c9" providerId="ADAL" clId="{81B41B96-4C4A-4BC1-BD72-01BC07567740}" dt="2025-10-01T10:48:18.744" v="4375" actId="14100"/>
          <ac:spMkLst>
            <pc:docMk/>
            <pc:sldMk cId="3854619543" sldId="319"/>
            <ac:spMk id="3" creationId="{FF9CF200-D055-76AA-677C-C4FC79C0697B}"/>
          </ac:spMkLst>
        </pc:spChg>
        <pc:spChg chg="mod">
          <ac:chgData name="Matthias Dilling" userId="11c12819-e2b2-467c-964e-71995ec7e7c9" providerId="ADAL" clId="{81B41B96-4C4A-4BC1-BD72-01BC07567740}" dt="2025-09-28T16:34:06.971" v="250" actId="20577"/>
          <ac:spMkLst>
            <pc:docMk/>
            <pc:sldMk cId="3854619543" sldId="319"/>
            <ac:spMk id="4" creationId="{AD3859E2-0ACC-EADE-27D4-1EF61F35D907}"/>
          </ac:spMkLst>
        </pc:spChg>
      </pc:sldChg>
      <pc:sldChg chg="modSp add mod">
        <pc:chgData name="Matthias Dilling" userId="11c12819-e2b2-467c-964e-71995ec7e7c9" providerId="ADAL" clId="{81B41B96-4C4A-4BC1-BD72-01BC07567740}" dt="2025-10-01T10:49:55.945" v="4381" actId="20577"/>
        <pc:sldMkLst>
          <pc:docMk/>
          <pc:sldMk cId="3709745918" sldId="320"/>
        </pc:sldMkLst>
        <pc:spChg chg="mod">
          <ac:chgData name="Matthias Dilling" userId="11c12819-e2b2-467c-964e-71995ec7e7c9" providerId="ADAL" clId="{81B41B96-4C4A-4BC1-BD72-01BC07567740}" dt="2025-10-01T10:49:55.945" v="4381" actId="20577"/>
          <ac:spMkLst>
            <pc:docMk/>
            <pc:sldMk cId="3709745918" sldId="320"/>
            <ac:spMk id="3" creationId="{DDEE14D1-5AE7-DC9C-5D9D-A4AFF8AF0143}"/>
          </ac:spMkLst>
        </pc:spChg>
        <pc:spChg chg="mod">
          <ac:chgData name="Matthias Dilling" userId="11c12819-e2b2-467c-964e-71995ec7e7c9" providerId="ADAL" clId="{81B41B96-4C4A-4BC1-BD72-01BC07567740}" dt="2025-10-01T10:01:01.853" v="3016" actId="20577"/>
          <ac:spMkLst>
            <pc:docMk/>
            <pc:sldMk cId="3709745918" sldId="320"/>
            <ac:spMk id="4" creationId="{05E27198-382E-842A-6773-C8E780E22654}"/>
          </ac:spMkLst>
        </pc:spChg>
      </pc:sldChg>
      <pc:sldChg chg="modSp add mod">
        <pc:chgData name="Matthias Dilling" userId="11c12819-e2b2-467c-964e-71995ec7e7c9" providerId="ADAL" clId="{81B41B96-4C4A-4BC1-BD72-01BC07567740}" dt="2025-10-01T10:43:27.459" v="4340" actId="20577"/>
        <pc:sldMkLst>
          <pc:docMk/>
          <pc:sldMk cId="1908652324" sldId="321"/>
        </pc:sldMkLst>
        <pc:spChg chg="mod">
          <ac:chgData name="Matthias Dilling" userId="11c12819-e2b2-467c-964e-71995ec7e7c9" providerId="ADAL" clId="{81B41B96-4C4A-4BC1-BD72-01BC07567740}" dt="2025-10-01T10:43:27.459" v="4340" actId="20577"/>
          <ac:spMkLst>
            <pc:docMk/>
            <pc:sldMk cId="1908652324" sldId="321"/>
            <ac:spMk id="3" creationId="{486E5422-FE2E-DC49-55A7-49B4DA10F191}"/>
          </ac:spMkLst>
        </pc:spChg>
      </pc:sldChg>
      <pc:sldChg chg="modSp new mod">
        <pc:chgData name="Matthias Dilling" userId="11c12819-e2b2-467c-964e-71995ec7e7c9" providerId="ADAL" clId="{81B41B96-4C4A-4BC1-BD72-01BC07567740}" dt="2025-10-01T10:42:20.603" v="4298" actId="20577"/>
        <pc:sldMkLst>
          <pc:docMk/>
          <pc:sldMk cId="3541456800" sldId="322"/>
        </pc:sldMkLst>
        <pc:spChg chg="mod">
          <ac:chgData name="Matthias Dilling" userId="11c12819-e2b2-467c-964e-71995ec7e7c9" providerId="ADAL" clId="{81B41B96-4C4A-4BC1-BD72-01BC07567740}" dt="2025-09-28T16:36:44.881" v="465"/>
          <ac:spMkLst>
            <pc:docMk/>
            <pc:sldMk cId="3541456800" sldId="322"/>
            <ac:spMk id="2" creationId="{611951C0-B1C9-FBAE-C476-02574E26A1BE}"/>
          </ac:spMkLst>
        </pc:spChg>
        <pc:spChg chg="mod">
          <ac:chgData name="Matthias Dilling" userId="11c12819-e2b2-467c-964e-71995ec7e7c9" providerId="ADAL" clId="{81B41B96-4C4A-4BC1-BD72-01BC07567740}" dt="2025-10-01T10:42:20.603" v="4298" actId="20577"/>
          <ac:spMkLst>
            <pc:docMk/>
            <pc:sldMk cId="3541456800" sldId="322"/>
            <ac:spMk id="3" creationId="{F9EE004C-E62F-C469-2DC9-5738D74722E1}"/>
          </ac:spMkLst>
        </pc:spChg>
        <pc:spChg chg="mod">
          <ac:chgData name="Matthias Dilling" userId="11c12819-e2b2-467c-964e-71995ec7e7c9" providerId="ADAL" clId="{81B41B96-4C4A-4BC1-BD72-01BC07567740}" dt="2025-09-28T16:36:52.676" v="492" actId="20577"/>
          <ac:spMkLst>
            <pc:docMk/>
            <pc:sldMk cId="3541456800" sldId="322"/>
            <ac:spMk id="4" creationId="{136D37A4-BF48-F787-9CA9-C1A782058DF1}"/>
          </ac:spMkLst>
        </pc:spChg>
      </pc:sldChg>
      <pc:sldChg chg="modSp add mod">
        <pc:chgData name="Matthias Dilling" userId="11c12819-e2b2-467c-964e-71995ec7e7c9" providerId="ADAL" clId="{81B41B96-4C4A-4BC1-BD72-01BC07567740}" dt="2025-10-01T10:45:13.852" v="4349" actId="20577"/>
        <pc:sldMkLst>
          <pc:docMk/>
          <pc:sldMk cId="676047679" sldId="323"/>
        </pc:sldMkLst>
        <pc:spChg chg="mod">
          <ac:chgData name="Matthias Dilling" userId="11c12819-e2b2-467c-964e-71995ec7e7c9" providerId="ADAL" clId="{81B41B96-4C4A-4BC1-BD72-01BC07567740}" dt="2025-10-01T10:45:13.852" v="4349" actId="20577"/>
          <ac:spMkLst>
            <pc:docMk/>
            <pc:sldMk cId="676047679" sldId="323"/>
            <ac:spMk id="3" creationId="{3491F2DC-4588-C6CF-F902-9714162C478B}"/>
          </ac:spMkLst>
        </pc:spChg>
        <pc:spChg chg="mod">
          <ac:chgData name="Matthias Dilling" userId="11c12819-e2b2-467c-964e-71995ec7e7c9" providerId="ADAL" clId="{81B41B96-4C4A-4BC1-BD72-01BC07567740}" dt="2025-09-28T17:08:43.008" v="1311" actId="20577"/>
          <ac:spMkLst>
            <pc:docMk/>
            <pc:sldMk cId="676047679" sldId="323"/>
            <ac:spMk id="4" creationId="{1C7DC833-43EF-4C1D-7E15-96D2BEAC3372}"/>
          </ac:spMkLst>
        </pc:spChg>
      </pc:sldChg>
      <pc:sldChg chg="modSp new mod">
        <pc:chgData name="Matthias Dilling" userId="11c12819-e2b2-467c-964e-71995ec7e7c9" providerId="ADAL" clId="{81B41B96-4C4A-4BC1-BD72-01BC07567740}" dt="2025-10-01T10:03:58.165" v="3065" actId="2710"/>
        <pc:sldMkLst>
          <pc:docMk/>
          <pc:sldMk cId="3989624212" sldId="324"/>
        </pc:sldMkLst>
        <pc:spChg chg="mod">
          <ac:chgData name="Matthias Dilling" userId="11c12819-e2b2-467c-964e-71995ec7e7c9" providerId="ADAL" clId="{81B41B96-4C4A-4BC1-BD72-01BC07567740}" dt="2025-10-01T08:57:17.857" v="1727" actId="20577"/>
          <ac:spMkLst>
            <pc:docMk/>
            <pc:sldMk cId="3989624212" sldId="324"/>
            <ac:spMk id="2" creationId="{2167D16C-C501-E2EB-FAC6-5E2361F6FE2D}"/>
          </ac:spMkLst>
        </pc:spChg>
        <pc:spChg chg="mod">
          <ac:chgData name="Matthias Dilling" userId="11c12819-e2b2-467c-964e-71995ec7e7c9" providerId="ADAL" clId="{81B41B96-4C4A-4BC1-BD72-01BC07567740}" dt="2025-10-01T10:03:42.334" v="3063" actId="14100"/>
          <ac:spMkLst>
            <pc:docMk/>
            <pc:sldMk cId="3989624212" sldId="324"/>
            <ac:spMk id="3" creationId="{F4C1E2E4-6069-3622-5B17-56B349E4EC19}"/>
          </ac:spMkLst>
        </pc:spChg>
        <pc:spChg chg="mod">
          <ac:chgData name="Matthias Dilling" userId="11c12819-e2b2-467c-964e-71995ec7e7c9" providerId="ADAL" clId="{81B41B96-4C4A-4BC1-BD72-01BC07567740}" dt="2025-10-01T10:03:58.165" v="3065" actId="2710"/>
          <ac:spMkLst>
            <pc:docMk/>
            <pc:sldMk cId="3989624212" sldId="324"/>
            <ac:spMk id="5" creationId="{AA20BE41-907A-0958-CBC2-423FA641A253}"/>
          </ac:spMkLst>
        </pc:spChg>
      </pc:sldChg>
      <pc:sldChg chg="modSp add mod">
        <pc:chgData name="Matthias Dilling" userId="11c12819-e2b2-467c-964e-71995ec7e7c9" providerId="ADAL" clId="{81B41B96-4C4A-4BC1-BD72-01BC07567740}" dt="2025-10-01T10:47:35.112" v="4370" actId="242"/>
        <pc:sldMkLst>
          <pc:docMk/>
          <pc:sldMk cId="694538095" sldId="325"/>
        </pc:sldMkLst>
        <pc:spChg chg="mod">
          <ac:chgData name="Matthias Dilling" userId="11c12819-e2b2-467c-964e-71995ec7e7c9" providerId="ADAL" clId="{81B41B96-4C4A-4BC1-BD72-01BC07567740}" dt="2025-10-01T10:47:35.112" v="4370" actId="242"/>
          <ac:spMkLst>
            <pc:docMk/>
            <pc:sldMk cId="694538095" sldId="325"/>
            <ac:spMk id="3" creationId="{739C96F6-5D91-F7F0-A575-FB283939DB7A}"/>
          </ac:spMkLst>
        </pc:spChg>
        <pc:spChg chg="mod">
          <ac:chgData name="Matthias Dilling" userId="11c12819-e2b2-467c-964e-71995ec7e7c9" providerId="ADAL" clId="{81B41B96-4C4A-4BC1-BD72-01BC07567740}" dt="2025-10-01T09:59:21.592" v="2995" actId="20577"/>
          <ac:spMkLst>
            <pc:docMk/>
            <pc:sldMk cId="694538095" sldId="325"/>
            <ac:spMk id="4" creationId="{6CBCED0B-37A0-8F7E-D85D-76D9F726F8B4}"/>
          </ac:spMkLst>
        </pc:spChg>
      </pc:sldChg>
      <pc:sldChg chg="modSp add mod">
        <pc:chgData name="Matthias Dilling" userId="11c12819-e2b2-467c-964e-71995ec7e7c9" providerId="ADAL" clId="{81B41B96-4C4A-4BC1-BD72-01BC07567740}" dt="2025-10-01T10:46:14.206" v="4363" actId="20577"/>
        <pc:sldMkLst>
          <pc:docMk/>
          <pc:sldMk cId="2321771289" sldId="326"/>
        </pc:sldMkLst>
        <pc:spChg chg="mod">
          <ac:chgData name="Matthias Dilling" userId="11c12819-e2b2-467c-964e-71995ec7e7c9" providerId="ADAL" clId="{81B41B96-4C4A-4BC1-BD72-01BC07567740}" dt="2025-10-01T10:46:14.206" v="4363" actId="20577"/>
          <ac:spMkLst>
            <pc:docMk/>
            <pc:sldMk cId="2321771289" sldId="326"/>
            <ac:spMk id="3" creationId="{56934EDE-5FEB-A6A9-9267-0E797A0E5AC1}"/>
          </ac:spMkLst>
        </pc:spChg>
        <pc:spChg chg="mod">
          <ac:chgData name="Matthias Dilling" userId="11c12819-e2b2-467c-964e-71995ec7e7c9" providerId="ADAL" clId="{81B41B96-4C4A-4BC1-BD72-01BC07567740}" dt="2025-10-01T09:58:42.524" v="2962" actId="20577"/>
          <ac:spMkLst>
            <pc:docMk/>
            <pc:sldMk cId="2321771289" sldId="326"/>
            <ac:spMk id="4" creationId="{545ABF74-03A4-2E5B-DD1C-1B2E07CF7E54}"/>
          </ac:spMkLst>
        </pc:spChg>
      </pc:sldChg>
      <pc:sldChg chg="modSp add mod">
        <pc:chgData name="Matthias Dilling" userId="11c12819-e2b2-467c-964e-71995ec7e7c9" providerId="ADAL" clId="{81B41B96-4C4A-4BC1-BD72-01BC07567740}" dt="2025-10-01T10:02:28.903" v="3026" actId="5793"/>
        <pc:sldMkLst>
          <pc:docMk/>
          <pc:sldMk cId="1555857067" sldId="327"/>
        </pc:sldMkLst>
        <pc:spChg chg="mod">
          <ac:chgData name="Matthias Dilling" userId="11c12819-e2b2-467c-964e-71995ec7e7c9" providerId="ADAL" clId="{81B41B96-4C4A-4BC1-BD72-01BC07567740}" dt="2025-10-01T10:02:28.903" v="3026" actId="5793"/>
          <ac:spMkLst>
            <pc:docMk/>
            <pc:sldMk cId="1555857067" sldId="327"/>
            <ac:spMk id="3" creationId="{C28857AA-4E48-32C9-92B6-65CF050A1B8D}"/>
          </ac:spMkLst>
        </pc:spChg>
      </pc:sldChg>
      <pc:sldChg chg="modSp add mod">
        <pc:chgData name="Matthias Dilling" userId="11c12819-e2b2-467c-964e-71995ec7e7c9" providerId="ADAL" clId="{81B41B96-4C4A-4BC1-BD72-01BC07567740}" dt="2025-10-01T10:49:24.566" v="4380" actId="20577"/>
        <pc:sldMkLst>
          <pc:docMk/>
          <pc:sldMk cId="3720571024" sldId="328"/>
        </pc:sldMkLst>
        <pc:spChg chg="mod">
          <ac:chgData name="Matthias Dilling" userId="11c12819-e2b2-467c-964e-71995ec7e7c9" providerId="ADAL" clId="{81B41B96-4C4A-4BC1-BD72-01BC07567740}" dt="2025-10-01T10:49:24.566" v="4380" actId="20577"/>
          <ac:spMkLst>
            <pc:docMk/>
            <pc:sldMk cId="3720571024" sldId="328"/>
            <ac:spMk id="3" creationId="{47DB3BA0-36C9-11F0-7356-727AE6CCD3A8}"/>
          </ac:spMkLst>
        </pc:spChg>
      </pc:sldChg>
      <pc:sldMasterChg chg="delSldLayout">
        <pc:chgData name="Matthias Dilling" userId="11c12819-e2b2-467c-964e-71995ec7e7c9" providerId="ADAL" clId="{81B41B96-4C4A-4BC1-BD72-01BC07567740}" dt="2025-09-28T16:28:03.372" v="21" actId="2696"/>
        <pc:sldMasterMkLst>
          <pc:docMk/>
          <pc:sldMasterMk cId="1071066575" sldId="2147483648"/>
        </pc:sldMasterMkLst>
        <pc:sldLayoutChg chg="del">
          <pc:chgData name="Matthias Dilling" userId="11c12819-e2b2-467c-964e-71995ec7e7c9" providerId="ADAL" clId="{81B41B96-4C4A-4BC1-BD72-01BC07567740}" dt="2025-09-28T16:28:03.372" v="21" actId="2696"/>
          <pc:sldLayoutMkLst>
            <pc:docMk/>
            <pc:sldMasterMk cId="1071066575" sldId="2147483648"/>
            <pc:sldLayoutMk cId="303977962" sldId="2147483662"/>
          </pc:sldLayoutMkLst>
        </pc:sldLayoutChg>
        <pc:sldLayoutChg chg="del">
          <pc:chgData name="Matthias Dilling" userId="11c12819-e2b2-467c-964e-71995ec7e7c9" providerId="ADAL" clId="{81B41B96-4C4A-4BC1-BD72-01BC07567740}" dt="2025-09-28T16:28:03.372" v="21" actId="2696"/>
          <pc:sldLayoutMkLst>
            <pc:docMk/>
            <pc:sldMasterMk cId="1071066575" sldId="2147483648"/>
            <pc:sldLayoutMk cId="3851128402" sldId="214748366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87971" y="4724956"/>
            <a:ext cx="4908331" cy="447627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9449911"/>
            <a:ext cx="835124" cy="497364"/>
          </a:xfrm>
          <a:prstGeom prst="rect">
            <a:avLst/>
          </a:prstGeom>
        </p:spPr>
        <p:txBody>
          <a:bodyPr vert="horz" lIns="91440" tIns="45720" rIns="91440" bIns="45720" rtlCol="0" anchor="b"/>
          <a:lstStyle>
            <a:lvl1pPr algn="r">
              <a:defRPr sz="1200">
                <a:latin typeface="+mn-lt"/>
                <a:cs typeface="Arial" panose="020B0604020202020204" pitchFamily="34" charset="0"/>
              </a:defRPr>
            </a:lvl1pPr>
          </a:lstStyle>
          <a:p>
            <a:fld id="{49DD4D23-C98A-435E-AE88-9061F8349B02}" type="slidenum">
              <a:rPr lang="en-GB" smtClean="0"/>
              <a:pPr/>
              <a:t>‹#›</a:t>
            </a:fld>
            <a:endParaRPr lang="en-GB"/>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Arial" panose="020B0604020202020204" pitchFamily="34" charset="0"/>
      </a:defRPr>
    </a:lvl1pPr>
    <a:lvl2pPr marL="457200" algn="l" defTabSz="914400" rtl="0" eaLnBrk="1" latinLnBrk="0" hangingPunct="1">
      <a:defRPr sz="1200" kern="1200">
        <a:solidFill>
          <a:schemeClr val="tx1"/>
        </a:solidFill>
        <a:latin typeface="+mn-lt"/>
        <a:ea typeface="+mn-ea"/>
        <a:cs typeface="Arial" panose="020B0604020202020204" pitchFamily="34" charset="0"/>
      </a:defRPr>
    </a:lvl2pPr>
    <a:lvl3pPr marL="914400" algn="l" defTabSz="914400" rtl="0" eaLnBrk="1" latinLnBrk="0" hangingPunct="1">
      <a:defRPr sz="1200" kern="1200">
        <a:solidFill>
          <a:schemeClr val="tx1"/>
        </a:solidFill>
        <a:latin typeface="+mn-lt"/>
        <a:ea typeface="+mn-ea"/>
        <a:cs typeface="Arial" panose="020B0604020202020204" pitchFamily="34" charset="0"/>
      </a:defRPr>
    </a:lvl3pPr>
    <a:lvl4pPr marL="1371600" algn="l" defTabSz="914400" rtl="0" eaLnBrk="1" latinLnBrk="0" hangingPunct="1">
      <a:defRPr sz="1200" kern="1200">
        <a:solidFill>
          <a:schemeClr val="tx1"/>
        </a:solidFill>
        <a:latin typeface="+mn-lt"/>
        <a:ea typeface="+mn-ea"/>
        <a:cs typeface="Arial" panose="020B0604020202020204" pitchFamily="34" charset="0"/>
      </a:defRPr>
    </a:lvl4pPr>
    <a:lvl5pPr marL="1828800" algn="l" defTabSz="914400" rtl="0" eaLnBrk="1" latinLnBrk="0" hangingPunct="1">
      <a:defRPr sz="1200" kern="1200">
        <a:solidFill>
          <a:schemeClr val="tx1"/>
        </a:solidFill>
        <a:latin typeface="+mn-lt"/>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15</a:t>
            </a:fld>
            <a:endParaRPr lang="en-GB"/>
          </a:p>
        </p:txBody>
      </p:sp>
    </p:spTree>
    <p:extLst>
      <p:ext uri="{BB962C8B-B14F-4D97-AF65-F5344CB8AC3E}">
        <p14:creationId xmlns:p14="http://schemas.microsoft.com/office/powerpoint/2010/main" val="2187784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C8441-8D67-A74C-725B-46B4F0759A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663A40-7C83-8E19-999E-6FA91C7A8E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A435C8-4F5E-7AAF-8DDD-471CDAA21A49}"/>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BAC4D501-795A-B533-6F45-3BA91C6BEA9A}"/>
              </a:ext>
            </a:extLst>
          </p:cNvPr>
          <p:cNvSpPr>
            <a:spLocks noGrp="1"/>
          </p:cNvSpPr>
          <p:nvPr>
            <p:ph type="sldNum" sz="quarter" idx="5"/>
          </p:nvPr>
        </p:nvSpPr>
        <p:spPr/>
        <p:txBody>
          <a:bodyPr/>
          <a:lstStyle/>
          <a:p>
            <a:fld id="{49DD4D23-C98A-435E-AE88-9061F8349B02}" type="slidenum">
              <a:rPr lang="en-GB" smtClean="0"/>
              <a:pPr/>
              <a:t>16</a:t>
            </a:fld>
            <a:endParaRPr lang="en-GB"/>
          </a:p>
        </p:txBody>
      </p:sp>
    </p:spTree>
    <p:extLst>
      <p:ext uri="{BB962C8B-B14F-4D97-AF65-F5344CB8AC3E}">
        <p14:creationId xmlns:p14="http://schemas.microsoft.com/office/powerpoint/2010/main" val="12284802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 t="3974" r="3958" b="558"/>
          <a:stretch/>
        </p:blipFill>
        <p:spPr>
          <a:xfrm>
            <a:off x="0" y="0"/>
            <a:ext cx="9144000" cy="6858000"/>
          </a:xfrm>
          <a:prstGeom prst="rect">
            <a:avLst/>
          </a:prstGeom>
        </p:spPr>
      </p:pic>
      <p:sp>
        <p:nvSpPr>
          <p:cNvPr id="2" name="Title 1"/>
          <p:cNvSpPr>
            <a:spLocks noGrp="1"/>
          </p:cNvSpPr>
          <p:nvPr>
            <p:ph type="ctrTitle"/>
          </p:nvPr>
        </p:nvSpPr>
        <p:spPr>
          <a:xfrm>
            <a:off x="828674" y="3715200"/>
            <a:ext cx="7500939" cy="554850"/>
          </a:xfrm>
        </p:spPr>
        <p:txBody>
          <a:bodyPr/>
          <a:lstStyle>
            <a:lvl1pPr algn="l">
              <a:defRPr sz="260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828675" y="4289400"/>
            <a:ext cx="7500938" cy="361800"/>
          </a:xfrm>
        </p:spPr>
        <p:txBody>
          <a:bodyPr/>
          <a:lstStyle>
            <a:lvl1pPr marL="0" indent="0" algn="l">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8675" y="525798"/>
            <a:ext cx="3020400" cy="807254"/>
          </a:xfrm>
          <a:prstGeom prst="rect">
            <a:avLst/>
          </a:prstGeom>
        </p:spPr>
      </p:pic>
      <p:sp>
        <p:nvSpPr>
          <p:cNvPr id="11" name="Text Placeholder 10"/>
          <p:cNvSpPr>
            <a:spLocks noGrp="1"/>
          </p:cNvSpPr>
          <p:nvPr>
            <p:ph type="body" sz="quarter" idx="10"/>
          </p:nvPr>
        </p:nvSpPr>
        <p:spPr>
          <a:xfrm>
            <a:off x="828675" y="5481750"/>
            <a:ext cx="4679325" cy="979374"/>
          </a:xfrm>
        </p:spPr>
        <p:txBody>
          <a:bodyPr/>
          <a:lstStyle>
            <a:lvl1pPr>
              <a:spcBef>
                <a:spcPts val="0"/>
              </a:spcBef>
              <a:defRPr sz="1400">
                <a:solidFill>
                  <a:schemeClr val="bg1"/>
                </a:solidFill>
              </a:defRPr>
            </a:lvl1pPr>
            <a:lvl2pPr marL="0" indent="0">
              <a:spcBef>
                <a:spcPts val="0"/>
              </a:spcBef>
              <a:buNone/>
              <a:defRPr sz="1400">
                <a:solidFill>
                  <a:schemeClr val="bg1"/>
                </a:solidFill>
              </a:defRPr>
            </a:lvl2pPr>
            <a:lvl3pPr marL="0" indent="0">
              <a:spcBef>
                <a:spcPts val="567"/>
              </a:spcBef>
              <a:buNone/>
              <a:defRPr sz="1400">
                <a:solidFill>
                  <a:schemeClr val="bg1"/>
                </a:solidFill>
              </a:defRPr>
            </a:lvl3pPr>
            <a:lvl4pPr>
              <a:spcBef>
                <a:spcPts val="0"/>
              </a:spcBef>
              <a:defRPr sz="1400">
                <a:solidFill>
                  <a:schemeClr val="bg1"/>
                </a:solidFill>
              </a:defRPr>
            </a:lvl4pPr>
            <a:lvl5pPr>
              <a:spcBef>
                <a:spcPts val="0"/>
              </a:spcBef>
              <a:defRPr sz="1400">
                <a:solidFill>
                  <a:schemeClr val="bg1"/>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mp; Content 20p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828675" y="1881075"/>
            <a:ext cx="7500938" cy="4040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1968975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amp; 2 Column Content 20pt">
    <p:spTree>
      <p:nvGrpSpPr>
        <p:cNvPr id="1" name=""/>
        <p:cNvGrpSpPr/>
        <p:nvPr/>
      </p:nvGrpSpPr>
      <p:grpSpPr>
        <a:xfrm>
          <a:off x="0" y="0"/>
          <a:ext cx="0" cy="0"/>
          <a:chOff x="0" y="0"/>
          <a:chExt cx="0" cy="0"/>
        </a:xfrm>
      </p:grpSpPr>
      <p:sp>
        <p:nvSpPr>
          <p:cNvPr id="5" name="Rectangle 4"/>
          <p:cNvSpPr/>
          <p:nvPr userDrawn="1"/>
        </p:nvSpPr>
        <p:spPr>
          <a:xfrm>
            <a:off x="0" y="5819775"/>
            <a:ext cx="9144000" cy="1036637"/>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3913" y="6046348"/>
            <a:ext cx="2060224" cy="550631"/>
          </a:xfrm>
          <a:prstGeom prst="rect">
            <a:avLst/>
          </a:prstGeom>
        </p:spPr>
      </p:pic>
      <p:sp>
        <p:nvSpPr>
          <p:cNvPr id="2" name="Title 1"/>
          <p:cNvSpPr>
            <a:spLocks noGrp="1"/>
          </p:cNvSpPr>
          <p:nvPr>
            <p:ph type="title"/>
          </p:nvPr>
        </p:nvSpPr>
        <p:spPr/>
        <p:txBody>
          <a:bodyPr/>
          <a:lstStyle/>
          <a:p>
            <a:r>
              <a:rPr lang="en-US"/>
              <a:t>Click to edit Master title style</a:t>
            </a:r>
            <a:endParaRPr lang="en-GB"/>
          </a:p>
        </p:txBody>
      </p:sp>
      <p:sp>
        <p:nvSpPr>
          <p:cNvPr id="8"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cxnSp>
        <p:nvCxnSpPr>
          <p:cNvPr id="6" name="Straight Connector 5"/>
          <p:cNvCxnSpPr/>
          <p:nvPr userDrawn="1"/>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Text Placeholder 3"/>
          <p:cNvSpPr>
            <a:spLocks noGrp="1"/>
          </p:cNvSpPr>
          <p:nvPr>
            <p:ph type="body" sz="quarter" idx="10"/>
          </p:nvPr>
        </p:nvSpPr>
        <p:spPr>
          <a:xfrm>
            <a:off x="828675" y="1881075"/>
            <a:ext cx="7500938" cy="4040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223701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amp; 2 Column Content 20pt">
    <p:spTree>
      <p:nvGrpSpPr>
        <p:cNvPr id="1" name=""/>
        <p:cNvGrpSpPr/>
        <p:nvPr/>
      </p:nvGrpSpPr>
      <p:grpSpPr>
        <a:xfrm>
          <a:off x="0" y="0"/>
          <a:ext cx="0" cy="0"/>
          <a:chOff x="0" y="0"/>
          <a:chExt cx="0" cy="0"/>
        </a:xfrm>
      </p:grpSpPr>
      <p:sp>
        <p:nvSpPr>
          <p:cNvPr id="5" name="Rectangle 4"/>
          <p:cNvSpPr/>
          <p:nvPr userDrawn="1"/>
        </p:nvSpPr>
        <p:spPr>
          <a:xfrm>
            <a:off x="0" y="5819775"/>
            <a:ext cx="9144000" cy="1036637"/>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3913" y="6046348"/>
            <a:ext cx="2060224" cy="550631"/>
          </a:xfrm>
          <a:prstGeom prst="rect">
            <a:avLst/>
          </a:prstGeom>
        </p:spPr>
      </p:pic>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828676" y="1881075"/>
            <a:ext cx="3933824" cy="3163365"/>
          </a:xfrm>
        </p:spPr>
        <p:txBody>
          <a:bodyPr/>
          <a:lstStyle>
            <a:lvl1pPr marL="276225" indent="-276225">
              <a:spcBef>
                <a:spcPts val="900"/>
              </a:spcBef>
              <a:buClr>
                <a:schemeClr val="tx2"/>
              </a:buClr>
              <a:buFont typeface="Arial" panose="020B0604020202020204" pitchFamily="34" charset="0"/>
              <a:buChar char="‒"/>
              <a:defRPr sz="1400" b="0"/>
            </a:lvl1pPr>
            <a:lvl2pPr marL="625475" indent="-233363">
              <a:buFont typeface="Arial" panose="020B0604020202020204" pitchFamily="34" charset="0"/>
              <a:buChar char="•"/>
              <a:defRPr sz="1400"/>
            </a:lvl2pPr>
            <a:lvl3pPr marL="912813" indent="-222250">
              <a:defRPr sz="1400"/>
            </a:lvl3pPr>
            <a:lvl4pPr marL="1128713" indent="-190500">
              <a:defRPr sz="1400"/>
            </a:lvl4pPr>
            <a:lvl5pPr marL="1439863" indent="-185738">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cxnSp>
        <p:nvCxnSpPr>
          <p:cNvPr id="6" name="Straight Connector 5"/>
          <p:cNvCxnSpPr/>
          <p:nvPr userDrawn="1"/>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 Placeholder 3"/>
          <p:cNvSpPr>
            <a:spLocks noGrp="1"/>
          </p:cNvSpPr>
          <p:nvPr>
            <p:ph type="body" sz="quarter" idx="12"/>
          </p:nvPr>
        </p:nvSpPr>
        <p:spPr>
          <a:xfrm>
            <a:off x="4914901" y="1881075"/>
            <a:ext cx="3934800" cy="3163365"/>
          </a:xfrm>
        </p:spPr>
        <p:txBody>
          <a:bodyPr/>
          <a:lstStyle>
            <a:lvl1pPr marL="276225" indent="-276225">
              <a:spcBef>
                <a:spcPts val="900"/>
              </a:spcBef>
              <a:buClr>
                <a:schemeClr val="tx2"/>
              </a:buClr>
              <a:buFont typeface="Arial" panose="020B0604020202020204" pitchFamily="34" charset="0"/>
              <a:buChar char="‒"/>
              <a:defRPr sz="1400" b="0"/>
            </a:lvl1pPr>
            <a:lvl2pPr marL="625475" indent="-233363">
              <a:buFont typeface="Arial" panose="020B0604020202020204" pitchFamily="34" charset="0"/>
              <a:buChar char="•"/>
              <a:defRPr sz="1400"/>
            </a:lvl2pPr>
            <a:lvl3pPr marL="912813" indent="-222250">
              <a:defRPr sz="1400"/>
            </a:lvl3pPr>
            <a:lvl4pPr marL="1128713" indent="-190500">
              <a:defRPr sz="1400"/>
            </a:lvl4pPr>
            <a:lvl5pPr marL="1439863" indent="-185738">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77044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Content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4939200" y="1438275"/>
            <a:ext cx="4204800" cy="5076825"/>
          </a:xfrm>
          <a:solidFill>
            <a:schemeClr val="accent4"/>
          </a:solidFill>
        </p:spPr>
        <p:txBody>
          <a:bodyPr tIns="0" anchor="ctr" anchorCtr="0"/>
          <a:lstStyle>
            <a:lvl1pPr algn="ctr">
              <a:defRPr sz="1600" b="0">
                <a:solidFill>
                  <a:schemeClr val="accent3"/>
                </a:solidFill>
              </a:defRPr>
            </a:lvl1pPr>
          </a:lstStyle>
          <a:p>
            <a:r>
              <a:rPr lang="en-GB"/>
              <a:t>IMAGE</a:t>
            </a:r>
          </a:p>
        </p:txBody>
      </p:sp>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828675" y="1905000"/>
            <a:ext cx="3819525" cy="3987688"/>
          </a:xfrm>
        </p:spPr>
        <p:txBody>
          <a:bodyPr/>
          <a:lstStyle>
            <a:lvl1pPr marL="238125" indent="-238125">
              <a:spcBef>
                <a:spcPts val="850"/>
              </a:spcBef>
              <a:buClr>
                <a:schemeClr val="tx2"/>
              </a:buClr>
              <a:buFont typeface="Calibri" panose="020F0502020204030204" pitchFamily="34" charset="0"/>
              <a:buChar char="–"/>
              <a:defRPr sz="1400" b="0"/>
            </a:lvl1pPr>
            <a:lvl2pPr marL="503238" indent="-207963">
              <a:spcBef>
                <a:spcPts val="0"/>
              </a:spcBef>
              <a:spcAft>
                <a:spcPts val="567"/>
              </a:spcAft>
              <a:defRPr sz="1400" b="0"/>
            </a:lvl2pPr>
            <a:lvl3pPr>
              <a:defRPr sz="1400" b="0"/>
            </a:lvl3pPr>
            <a:lvl4pPr>
              <a:defRPr sz="1400" b="0"/>
            </a:lvl4pPr>
            <a:lvl5pPr>
              <a:defRPr sz="1400" b="0"/>
            </a:lvl5pPr>
          </a:lstStyle>
          <a:p>
            <a:pPr lvl="0"/>
            <a:r>
              <a:rPr lang="en-US"/>
              <a:t>Click to edit Master text styles</a:t>
            </a:r>
          </a:p>
          <a:p>
            <a:pPr lvl="1"/>
            <a:r>
              <a:rPr lang="en-US"/>
              <a:t>Second level</a:t>
            </a:r>
          </a:p>
        </p:txBody>
      </p:sp>
      <p:sp>
        <p:nvSpPr>
          <p:cNvPr id="6"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sp>
        <p:nvSpPr>
          <p:cNvPr id="8" name="Rectangle 7"/>
          <p:cNvSpPr/>
          <p:nvPr userDrawn="1"/>
        </p:nvSpPr>
        <p:spPr>
          <a:xfrm>
            <a:off x="0" y="6498000"/>
            <a:ext cx="9144000" cy="360000"/>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a:t>Trinity College Dublin, </a:t>
            </a:r>
            <a:r>
              <a:rPr lang="en-GB" sz="1000"/>
              <a:t>The University of Dublin</a:t>
            </a:r>
          </a:p>
        </p:txBody>
      </p:sp>
      <p:cxnSp>
        <p:nvCxnSpPr>
          <p:cNvPr id="7" name="Straight Connector 6"/>
          <p:cNvCxnSpPr/>
          <p:nvPr userDrawn="1"/>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0507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0" y="1438275"/>
            <a:ext cx="9144000" cy="5076825"/>
          </a:xfrm>
          <a:solidFill>
            <a:schemeClr val="accent4"/>
          </a:solidFill>
        </p:spPr>
        <p:txBody>
          <a:bodyPr tIns="0" anchor="ctr" anchorCtr="0"/>
          <a:lstStyle>
            <a:lvl1pPr algn="ctr">
              <a:defRPr sz="1600" b="0">
                <a:solidFill>
                  <a:schemeClr val="accent3"/>
                </a:solidFill>
              </a:defRPr>
            </a:lvl1pPr>
          </a:lstStyle>
          <a:p>
            <a:r>
              <a:rPr lang="en-GB"/>
              <a:t>IMAGE</a:t>
            </a:r>
          </a:p>
        </p:txBody>
      </p:sp>
      <p:sp>
        <p:nvSpPr>
          <p:cNvPr id="2" name="Title 1"/>
          <p:cNvSpPr>
            <a:spLocks noGrp="1"/>
          </p:cNvSpPr>
          <p:nvPr>
            <p:ph type="title"/>
          </p:nvPr>
        </p:nvSpPr>
        <p:spPr/>
        <p:txBody>
          <a:bodyPr/>
          <a:lstStyle/>
          <a:p>
            <a:r>
              <a:rPr lang="en-US"/>
              <a:t>Click to edit Master title style</a:t>
            </a:r>
            <a:endParaRPr lang="en-GB"/>
          </a:p>
        </p:txBody>
      </p:sp>
      <p:sp>
        <p:nvSpPr>
          <p:cNvPr id="6"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sp>
        <p:nvSpPr>
          <p:cNvPr id="8" name="Rectangle 7"/>
          <p:cNvSpPr/>
          <p:nvPr userDrawn="1"/>
        </p:nvSpPr>
        <p:spPr>
          <a:xfrm>
            <a:off x="0" y="6498000"/>
            <a:ext cx="9144000" cy="360000"/>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a:t>Trinity College Dublin, </a:t>
            </a:r>
            <a:r>
              <a:rPr lang="en-GB" sz="1000"/>
              <a:t>The University of Dublin</a:t>
            </a:r>
          </a:p>
        </p:txBody>
      </p:sp>
      <p:cxnSp>
        <p:nvCxnSpPr>
          <p:cNvPr id="7" name="Straight Connector 6"/>
          <p:cNvCxnSpPr/>
          <p:nvPr userDrawn="1"/>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1707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 t="3974" r="3958" b="558"/>
          <a:stretch/>
        </p:blipFill>
        <p:spPr>
          <a:xfrm>
            <a:off x="0" y="0"/>
            <a:ext cx="9144000" cy="6858000"/>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8675" y="525798"/>
            <a:ext cx="3020400" cy="807254"/>
          </a:xfrm>
          <a:prstGeom prst="rect">
            <a:avLst/>
          </a:prstGeom>
        </p:spPr>
      </p:pic>
      <p:sp>
        <p:nvSpPr>
          <p:cNvPr id="2" name="Title 1"/>
          <p:cNvSpPr>
            <a:spLocks noGrp="1"/>
          </p:cNvSpPr>
          <p:nvPr>
            <p:ph type="ctrTitle"/>
          </p:nvPr>
        </p:nvSpPr>
        <p:spPr>
          <a:xfrm>
            <a:off x="828674" y="3715200"/>
            <a:ext cx="7500939" cy="554850"/>
          </a:xfrm>
        </p:spPr>
        <p:txBody>
          <a:bodyPr/>
          <a:lstStyle>
            <a:lvl1pPr algn="l">
              <a:defRPr sz="4200">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2140596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1404630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534AF-B63F-4B48-94E8-FEEFAF1884D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8A7C65A-2A0E-1945-A808-1E52D8D8C19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23F83CA-4B3C-D64C-8FE6-7A65D82CF015}"/>
              </a:ext>
            </a:extLst>
          </p:cNvPr>
          <p:cNvSpPr>
            <a:spLocks noGrp="1"/>
          </p:cNvSpPr>
          <p:nvPr>
            <p:ph type="dt" sz="half" idx="10"/>
          </p:nvPr>
        </p:nvSpPr>
        <p:spPr/>
        <p:txBody>
          <a:bodyPr/>
          <a:lstStyle/>
          <a:p>
            <a:fld id="{52647F38-B617-4D2F-AE0A-013F0C4D2C57}" type="datetimeFigureOut">
              <a:rPr lang="en-US" smtClean="0"/>
              <a:t>10/1/2025</a:t>
            </a:fld>
            <a:endParaRPr lang="en-US" dirty="0"/>
          </a:p>
        </p:txBody>
      </p:sp>
      <p:sp>
        <p:nvSpPr>
          <p:cNvPr id="5" name="Footer Placeholder 4">
            <a:extLst>
              <a:ext uri="{FF2B5EF4-FFF2-40B4-BE49-F238E27FC236}">
                <a16:creationId xmlns:a16="http://schemas.microsoft.com/office/drawing/2014/main" id="{895E5F25-6CF5-FD40-9578-F472EFCC82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057E8A-C70C-5945-AC7D-9CCDD84DB0B8}"/>
              </a:ext>
            </a:extLst>
          </p:cNvPr>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14618580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650D-A4BC-6B4D-962F-102A7C62CD35}"/>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24556D1E-3EC4-0744-A2F0-63ED2445772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86420EE-62A0-9B41-8510-D90F7763E7B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4BCD2B25-D390-A44A-8A88-6E29FDF0871B}"/>
              </a:ext>
            </a:extLst>
          </p:cNvPr>
          <p:cNvSpPr>
            <a:spLocks noGrp="1"/>
          </p:cNvSpPr>
          <p:nvPr>
            <p:ph type="dt" sz="half" idx="10"/>
          </p:nvPr>
        </p:nvSpPr>
        <p:spPr/>
        <p:txBody>
          <a:bodyPr/>
          <a:lstStyle/>
          <a:p>
            <a:fld id="{B61BEF0D-F0BB-DE4B-95CE-6DB70DBA9567}" type="datetimeFigureOut">
              <a:rPr lang="en-US" smtClean="0"/>
              <a:pPr/>
              <a:t>10/1/2025</a:t>
            </a:fld>
            <a:endParaRPr lang="en-US" dirty="0"/>
          </a:p>
        </p:txBody>
      </p:sp>
      <p:sp>
        <p:nvSpPr>
          <p:cNvPr id="6" name="Footer Placeholder 5">
            <a:extLst>
              <a:ext uri="{FF2B5EF4-FFF2-40B4-BE49-F238E27FC236}">
                <a16:creationId xmlns:a16="http://schemas.microsoft.com/office/drawing/2014/main" id="{8694D33E-D5E6-D44F-971A-A7A42A4FC6B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CA44F5-E462-834F-880A-2E7EFAA58AA7}"/>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90837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Content 20p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828675" y="1881075"/>
            <a:ext cx="7500938" cy="4040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357300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mp; 2 Column Content 20pt">
    <p:spTree>
      <p:nvGrpSpPr>
        <p:cNvPr id="1" name=""/>
        <p:cNvGrpSpPr/>
        <p:nvPr/>
      </p:nvGrpSpPr>
      <p:grpSpPr>
        <a:xfrm>
          <a:off x="0" y="0"/>
          <a:ext cx="0" cy="0"/>
          <a:chOff x="0" y="0"/>
          <a:chExt cx="0" cy="0"/>
        </a:xfrm>
      </p:grpSpPr>
      <p:sp>
        <p:nvSpPr>
          <p:cNvPr id="5" name="Rectangle 4"/>
          <p:cNvSpPr/>
          <p:nvPr userDrawn="1"/>
        </p:nvSpPr>
        <p:spPr>
          <a:xfrm>
            <a:off x="0" y="5819775"/>
            <a:ext cx="9144000" cy="1036637"/>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3913" y="6046348"/>
            <a:ext cx="2060224" cy="550631"/>
          </a:xfrm>
          <a:prstGeom prst="rect">
            <a:avLst/>
          </a:prstGeom>
        </p:spPr>
      </p:pic>
      <p:sp>
        <p:nvSpPr>
          <p:cNvPr id="2" name="Title 1"/>
          <p:cNvSpPr>
            <a:spLocks noGrp="1"/>
          </p:cNvSpPr>
          <p:nvPr>
            <p:ph type="title"/>
          </p:nvPr>
        </p:nvSpPr>
        <p:spPr/>
        <p:txBody>
          <a:bodyPr/>
          <a:lstStyle/>
          <a:p>
            <a:r>
              <a:rPr lang="en-US"/>
              <a:t>Click to edit Master title style</a:t>
            </a:r>
            <a:endParaRPr lang="en-GB"/>
          </a:p>
        </p:txBody>
      </p:sp>
      <p:sp>
        <p:nvSpPr>
          <p:cNvPr id="8"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cxnSp>
        <p:nvCxnSpPr>
          <p:cNvPr id="6" name="Straight Connector 5"/>
          <p:cNvCxnSpPr/>
          <p:nvPr userDrawn="1"/>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Text Placeholder 3"/>
          <p:cNvSpPr>
            <a:spLocks noGrp="1"/>
          </p:cNvSpPr>
          <p:nvPr>
            <p:ph type="body" sz="quarter" idx="10"/>
          </p:nvPr>
        </p:nvSpPr>
        <p:spPr>
          <a:xfrm>
            <a:off x="828675" y="1881075"/>
            <a:ext cx="7500938" cy="4040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209210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amp; 2 Column Content 20pt">
    <p:spTree>
      <p:nvGrpSpPr>
        <p:cNvPr id="1" name=""/>
        <p:cNvGrpSpPr/>
        <p:nvPr/>
      </p:nvGrpSpPr>
      <p:grpSpPr>
        <a:xfrm>
          <a:off x="0" y="0"/>
          <a:ext cx="0" cy="0"/>
          <a:chOff x="0" y="0"/>
          <a:chExt cx="0" cy="0"/>
        </a:xfrm>
      </p:grpSpPr>
      <p:sp>
        <p:nvSpPr>
          <p:cNvPr id="5" name="Rectangle 4"/>
          <p:cNvSpPr/>
          <p:nvPr userDrawn="1"/>
        </p:nvSpPr>
        <p:spPr>
          <a:xfrm>
            <a:off x="0" y="5819775"/>
            <a:ext cx="9144000" cy="1036637"/>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3913" y="6046348"/>
            <a:ext cx="2060224" cy="550631"/>
          </a:xfrm>
          <a:prstGeom prst="rect">
            <a:avLst/>
          </a:prstGeom>
        </p:spPr>
      </p:pic>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828676" y="1881075"/>
            <a:ext cx="3933824" cy="3163365"/>
          </a:xfrm>
        </p:spPr>
        <p:txBody>
          <a:bodyPr/>
          <a:lstStyle>
            <a:lvl1pPr marL="276225" indent="-276225">
              <a:spcBef>
                <a:spcPts val="900"/>
              </a:spcBef>
              <a:buClr>
                <a:schemeClr val="tx2"/>
              </a:buClr>
              <a:buFont typeface="Arial" panose="020B0604020202020204" pitchFamily="34" charset="0"/>
              <a:buChar char="‒"/>
              <a:defRPr sz="1400" b="0"/>
            </a:lvl1pPr>
            <a:lvl2pPr marL="625475" indent="-233363">
              <a:buFont typeface="Arial" panose="020B0604020202020204" pitchFamily="34" charset="0"/>
              <a:buChar char="•"/>
              <a:defRPr sz="1400"/>
            </a:lvl2pPr>
            <a:lvl3pPr marL="912813" indent="-222250">
              <a:defRPr sz="1400"/>
            </a:lvl3pPr>
            <a:lvl4pPr marL="1128713" indent="-190500">
              <a:defRPr sz="1400"/>
            </a:lvl4pPr>
            <a:lvl5pPr marL="1439863" indent="-185738">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cxnSp>
        <p:nvCxnSpPr>
          <p:cNvPr id="6" name="Straight Connector 5"/>
          <p:cNvCxnSpPr/>
          <p:nvPr userDrawn="1"/>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 Placeholder 3"/>
          <p:cNvSpPr>
            <a:spLocks noGrp="1"/>
          </p:cNvSpPr>
          <p:nvPr>
            <p:ph type="body" sz="quarter" idx="12"/>
          </p:nvPr>
        </p:nvSpPr>
        <p:spPr>
          <a:xfrm>
            <a:off x="4914901" y="1881075"/>
            <a:ext cx="3934800" cy="3163365"/>
          </a:xfrm>
        </p:spPr>
        <p:txBody>
          <a:bodyPr/>
          <a:lstStyle>
            <a:lvl1pPr marL="276225" indent="-276225">
              <a:spcBef>
                <a:spcPts val="900"/>
              </a:spcBef>
              <a:buClr>
                <a:schemeClr val="tx2"/>
              </a:buClr>
              <a:buFont typeface="Arial" panose="020B0604020202020204" pitchFamily="34" charset="0"/>
              <a:buChar char="‒"/>
              <a:defRPr sz="1400" b="0"/>
            </a:lvl1pPr>
            <a:lvl2pPr marL="625475" indent="-233363">
              <a:buFont typeface="Arial" panose="020B0604020202020204" pitchFamily="34" charset="0"/>
              <a:buChar char="•"/>
              <a:defRPr sz="1400"/>
            </a:lvl2pPr>
            <a:lvl3pPr marL="912813" indent="-222250">
              <a:defRPr sz="1400"/>
            </a:lvl3pPr>
            <a:lvl4pPr marL="1128713" indent="-190500">
              <a:defRPr sz="1400"/>
            </a:lvl4pPr>
            <a:lvl5pPr marL="1439863" indent="-185738">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1917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Content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4939200" y="1438275"/>
            <a:ext cx="4204800" cy="5076825"/>
          </a:xfrm>
          <a:solidFill>
            <a:schemeClr val="accent4"/>
          </a:solidFill>
        </p:spPr>
        <p:txBody>
          <a:bodyPr tIns="0" anchor="ctr" anchorCtr="0"/>
          <a:lstStyle>
            <a:lvl1pPr algn="ctr">
              <a:defRPr sz="1600" b="0">
                <a:solidFill>
                  <a:schemeClr val="accent3"/>
                </a:solidFill>
              </a:defRPr>
            </a:lvl1pPr>
          </a:lstStyle>
          <a:p>
            <a:r>
              <a:rPr lang="en-GB"/>
              <a:t>IMAGE</a:t>
            </a:r>
          </a:p>
        </p:txBody>
      </p:sp>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828675" y="1905000"/>
            <a:ext cx="3819525" cy="3987688"/>
          </a:xfrm>
        </p:spPr>
        <p:txBody>
          <a:bodyPr/>
          <a:lstStyle>
            <a:lvl1pPr marL="238125" indent="-238125">
              <a:spcBef>
                <a:spcPts val="850"/>
              </a:spcBef>
              <a:buClr>
                <a:schemeClr val="tx2"/>
              </a:buClr>
              <a:buFont typeface="Calibri" panose="020F0502020204030204" pitchFamily="34" charset="0"/>
              <a:buChar char="–"/>
              <a:defRPr sz="1400" b="0"/>
            </a:lvl1pPr>
            <a:lvl2pPr marL="503238" indent="-207963">
              <a:spcBef>
                <a:spcPts val="0"/>
              </a:spcBef>
              <a:spcAft>
                <a:spcPts val="567"/>
              </a:spcAft>
              <a:defRPr sz="1400" b="0"/>
            </a:lvl2pPr>
            <a:lvl3pPr>
              <a:defRPr sz="1400" b="0"/>
            </a:lvl3pPr>
            <a:lvl4pPr>
              <a:defRPr sz="1400" b="0"/>
            </a:lvl4pPr>
            <a:lvl5pPr>
              <a:defRPr sz="1400" b="0"/>
            </a:lvl5pPr>
          </a:lstStyle>
          <a:p>
            <a:pPr lvl="0"/>
            <a:r>
              <a:rPr lang="en-US"/>
              <a:t>Click to edit Master text styles</a:t>
            </a:r>
          </a:p>
          <a:p>
            <a:pPr lvl="1"/>
            <a:r>
              <a:rPr lang="en-US"/>
              <a:t>Second level</a:t>
            </a:r>
          </a:p>
        </p:txBody>
      </p:sp>
      <p:sp>
        <p:nvSpPr>
          <p:cNvPr id="6"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sp>
        <p:nvSpPr>
          <p:cNvPr id="8" name="Rectangle 7"/>
          <p:cNvSpPr/>
          <p:nvPr userDrawn="1"/>
        </p:nvSpPr>
        <p:spPr>
          <a:xfrm>
            <a:off x="0" y="6498000"/>
            <a:ext cx="9144000" cy="360000"/>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a:t>Trinity College Dublin, </a:t>
            </a:r>
            <a:r>
              <a:rPr lang="en-GB" sz="1000"/>
              <a:t>The University of Dublin</a:t>
            </a:r>
          </a:p>
        </p:txBody>
      </p:sp>
      <p:cxnSp>
        <p:nvCxnSpPr>
          <p:cNvPr id="7" name="Straight Connector 6"/>
          <p:cNvCxnSpPr/>
          <p:nvPr userDrawn="1"/>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2368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0" y="1438275"/>
            <a:ext cx="9144000" cy="5076825"/>
          </a:xfrm>
          <a:solidFill>
            <a:schemeClr val="accent4"/>
          </a:solidFill>
        </p:spPr>
        <p:txBody>
          <a:bodyPr tIns="0" anchor="ctr" anchorCtr="0"/>
          <a:lstStyle>
            <a:lvl1pPr algn="ctr">
              <a:defRPr sz="1600" b="0">
                <a:solidFill>
                  <a:schemeClr val="accent3"/>
                </a:solidFill>
              </a:defRPr>
            </a:lvl1pPr>
          </a:lstStyle>
          <a:p>
            <a:r>
              <a:rPr lang="en-GB"/>
              <a:t>IMAGE</a:t>
            </a:r>
          </a:p>
        </p:txBody>
      </p:sp>
      <p:sp>
        <p:nvSpPr>
          <p:cNvPr id="2" name="Title 1"/>
          <p:cNvSpPr>
            <a:spLocks noGrp="1"/>
          </p:cNvSpPr>
          <p:nvPr>
            <p:ph type="title"/>
          </p:nvPr>
        </p:nvSpPr>
        <p:spPr/>
        <p:txBody>
          <a:bodyPr/>
          <a:lstStyle/>
          <a:p>
            <a:r>
              <a:rPr lang="en-US"/>
              <a:t>Click to edit Master title style</a:t>
            </a:r>
            <a:endParaRPr lang="en-GB"/>
          </a:p>
        </p:txBody>
      </p:sp>
      <p:sp>
        <p:nvSpPr>
          <p:cNvPr id="6" name="Text Placeholder 5"/>
          <p:cNvSpPr>
            <a:spLocks noGrp="1"/>
          </p:cNvSpPr>
          <p:nvPr>
            <p:ph type="body" sz="quarter" idx="11"/>
          </p:nvPr>
        </p:nvSpPr>
        <p:spPr>
          <a:xfrm>
            <a:off x="828675" y="914400"/>
            <a:ext cx="7500938" cy="276225"/>
          </a:xfrm>
        </p:spPr>
        <p:txBody>
          <a:bodyPr/>
          <a:lstStyle>
            <a:lvl1pPr>
              <a:defRPr sz="2000" b="0">
                <a:solidFill>
                  <a:schemeClr val="tx1"/>
                </a:solidFill>
              </a:defRPr>
            </a:lvl1pPr>
          </a:lstStyle>
          <a:p>
            <a:pPr lvl="0"/>
            <a:r>
              <a:rPr lang="en-US"/>
              <a:t>Click to edit Master text styles</a:t>
            </a:r>
          </a:p>
        </p:txBody>
      </p:sp>
      <p:sp>
        <p:nvSpPr>
          <p:cNvPr id="8" name="Rectangle 7"/>
          <p:cNvSpPr/>
          <p:nvPr userDrawn="1"/>
        </p:nvSpPr>
        <p:spPr>
          <a:xfrm>
            <a:off x="0" y="6498000"/>
            <a:ext cx="9144000" cy="360000"/>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a:t>Trinity College Dublin, </a:t>
            </a:r>
            <a:r>
              <a:rPr lang="en-GB" sz="1000"/>
              <a:t>The University of Dublin</a:t>
            </a:r>
          </a:p>
        </p:txBody>
      </p:sp>
      <p:cxnSp>
        <p:nvCxnSpPr>
          <p:cNvPr id="7" name="Straight Connector 6"/>
          <p:cNvCxnSpPr/>
          <p:nvPr userDrawn="1"/>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8617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 t="3974" r="3958" b="558"/>
          <a:stretch/>
        </p:blipFill>
        <p:spPr>
          <a:xfrm>
            <a:off x="0" y="0"/>
            <a:ext cx="9144000" cy="6858000"/>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8675" y="525798"/>
            <a:ext cx="3020400" cy="807254"/>
          </a:xfrm>
          <a:prstGeom prst="rect">
            <a:avLst/>
          </a:prstGeom>
        </p:spPr>
      </p:pic>
      <p:sp>
        <p:nvSpPr>
          <p:cNvPr id="2" name="Title 1"/>
          <p:cNvSpPr>
            <a:spLocks noGrp="1"/>
          </p:cNvSpPr>
          <p:nvPr>
            <p:ph type="ctrTitle"/>
          </p:nvPr>
        </p:nvSpPr>
        <p:spPr>
          <a:xfrm>
            <a:off x="828674" y="3715200"/>
            <a:ext cx="7500939" cy="554850"/>
          </a:xfrm>
        </p:spPr>
        <p:txBody>
          <a:bodyPr/>
          <a:lstStyle>
            <a:lvl1pPr algn="l">
              <a:defRPr sz="4200">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547789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57743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 t="3974" r="3958" b="558"/>
          <a:stretch/>
        </p:blipFill>
        <p:spPr>
          <a:xfrm>
            <a:off x="0" y="0"/>
            <a:ext cx="9144000" cy="6858000"/>
          </a:xfrm>
          <a:prstGeom prst="rect">
            <a:avLst/>
          </a:prstGeom>
        </p:spPr>
      </p:pic>
      <p:sp>
        <p:nvSpPr>
          <p:cNvPr id="2" name="Title 1"/>
          <p:cNvSpPr>
            <a:spLocks noGrp="1"/>
          </p:cNvSpPr>
          <p:nvPr>
            <p:ph type="ctrTitle"/>
          </p:nvPr>
        </p:nvSpPr>
        <p:spPr>
          <a:xfrm>
            <a:off x="828674" y="3715200"/>
            <a:ext cx="7500939" cy="554850"/>
          </a:xfrm>
        </p:spPr>
        <p:txBody>
          <a:bodyPr/>
          <a:lstStyle>
            <a:lvl1pPr algn="l">
              <a:defRPr sz="260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828675" y="4289400"/>
            <a:ext cx="7500938" cy="361800"/>
          </a:xfrm>
        </p:spPr>
        <p:txBody>
          <a:bodyPr/>
          <a:lstStyle>
            <a:lvl1pPr marL="0" indent="0" algn="l">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8675" y="525798"/>
            <a:ext cx="3020400" cy="807254"/>
          </a:xfrm>
          <a:prstGeom prst="rect">
            <a:avLst/>
          </a:prstGeom>
        </p:spPr>
      </p:pic>
      <p:sp>
        <p:nvSpPr>
          <p:cNvPr id="11" name="Text Placeholder 10"/>
          <p:cNvSpPr>
            <a:spLocks noGrp="1"/>
          </p:cNvSpPr>
          <p:nvPr>
            <p:ph type="body" sz="quarter" idx="10"/>
          </p:nvPr>
        </p:nvSpPr>
        <p:spPr>
          <a:xfrm>
            <a:off x="828675" y="5481750"/>
            <a:ext cx="4679325" cy="979374"/>
          </a:xfrm>
        </p:spPr>
        <p:txBody>
          <a:bodyPr/>
          <a:lstStyle>
            <a:lvl1pPr>
              <a:spcBef>
                <a:spcPts val="0"/>
              </a:spcBef>
              <a:defRPr sz="1400">
                <a:solidFill>
                  <a:schemeClr val="bg1"/>
                </a:solidFill>
              </a:defRPr>
            </a:lvl1pPr>
            <a:lvl2pPr marL="0" indent="0">
              <a:spcBef>
                <a:spcPts val="0"/>
              </a:spcBef>
              <a:buNone/>
              <a:defRPr sz="1400">
                <a:solidFill>
                  <a:schemeClr val="bg1"/>
                </a:solidFill>
              </a:defRPr>
            </a:lvl2pPr>
            <a:lvl3pPr marL="0" indent="0">
              <a:spcBef>
                <a:spcPts val="567"/>
              </a:spcBef>
              <a:buNone/>
              <a:defRPr sz="1400">
                <a:solidFill>
                  <a:schemeClr val="bg1"/>
                </a:solidFill>
              </a:defRPr>
            </a:lvl3pPr>
            <a:lvl4pPr>
              <a:spcBef>
                <a:spcPts val="0"/>
              </a:spcBef>
              <a:defRPr sz="1400">
                <a:solidFill>
                  <a:schemeClr val="bg1"/>
                </a:solidFill>
              </a:defRPr>
            </a:lvl4pPr>
            <a:lvl5pPr>
              <a:spcBef>
                <a:spcPts val="0"/>
              </a:spcBef>
              <a:defRPr sz="1400">
                <a:solidFill>
                  <a:schemeClr val="bg1"/>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41949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theme" Target="../theme/theme2.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8674" y="360000"/>
            <a:ext cx="7500939" cy="5616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p:cNvSpPr>
            <a:spLocks noGrp="1"/>
          </p:cNvSpPr>
          <p:nvPr>
            <p:ph type="body" idx="1"/>
          </p:nvPr>
        </p:nvSpPr>
        <p:spPr>
          <a:xfrm>
            <a:off x="828675" y="1871551"/>
            <a:ext cx="7500938" cy="40968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Rectangle 10"/>
          <p:cNvSpPr/>
          <p:nvPr/>
        </p:nvSpPr>
        <p:spPr>
          <a:xfrm>
            <a:off x="0" y="6498000"/>
            <a:ext cx="9144000" cy="360000"/>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a:t>Trinity College Dublin, </a:t>
            </a:r>
            <a:r>
              <a:rPr lang="en-GB" sz="1000"/>
              <a:t>The University of Dublin</a:t>
            </a:r>
          </a:p>
        </p:txBody>
      </p:sp>
      <p:cxnSp>
        <p:nvCxnSpPr>
          <p:cNvPr id="6" name="Straight Connector 5"/>
          <p:cNvCxnSpPr/>
          <p:nvPr/>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60" r:id="rId3"/>
    <p:sldLayoutId id="2147483661" r:id="rId4"/>
    <p:sldLayoutId id="2147483657" r:id="rId5"/>
    <p:sldLayoutId id="2147483658" r:id="rId6"/>
    <p:sldLayoutId id="2147483659" r:id="rId7"/>
    <p:sldLayoutId id="2147483654" r:id="rId8"/>
  </p:sldLayoutIdLst>
  <p:txStyles>
    <p:titleStyle>
      <a:lvl1pPr algn="l" defTabSz="914400" rtl="0" eaLnBrk="1" latinLnBrk="0" hangingPunct="1">
        <a:spcBef>
          <a:spcPct val="0"/>
        </a:spcBef>
        <a:buNone/>
        <a:defRPr sz="2600" b="1" kern="1200">
          <a:solidFill>
            <a:schemeClr val="tx1"/>
          </a:solidFill>
          <a:latin typeface="+mj-lt"/>
          <a:ea typeface="+mj-ea"/>
          <a:cs typeface="+mj-cs"/>
        </a:defRPr>
      </a:lvl1pPr>
    </p:titleStyle>
    <p:bodyStyle>
      <a:lvl1pPr marL="0" indent="0" algn="l" defTabSz="914400" rtl="0" eaLnBrk="1" latinLnBrk="0" hangingPunct="1">
        <a:spcBef>
          <a:spcPts val="1417"/>
        </a:spcBef>
        <a:buFont typeface="Arial" pitchFamily="34" charset="0"/>
        <a:buNone/>
        <a:defRPr sz="2000" b="1" kern="1200">
          <a:solidFill>
            <a:schemeClr val="tx1"/>
          </a:solidFill>
          <a:latin typeface="+mn-lt"/>
          <a:ea typeface="+mn-ea"/>
          <a:cs typeface="+mn-cs"/>
        </a:defRPr>
      </a:lvl1pPr>
      <a:lvl2pPr marL="317500" indent="-31750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2pPr>
      <a:lvl3pPr marL="568325" indent="-22225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3pPr>
      <a:lvl4pPr marL="784225" indent="-201613" algn="l" defTabSz="914400" rtl="0" eaLnBrk="1" latinLnBrk="0" hangingPunct="1">
        <a:spcBef>
          <a:spcPts val="1134"/>
        </a:spcBef>
        <a:buClr>
          <a:schemeClr val="tx2"/>
        </a:buClr>
        <a:buFont typeface="Minion Pro" pitchFamily="18" charset="0"/>
        <a:buChar char="‒"/>
        <a:defRPr sz="2000" kern="1200">
          <a:solidFill>
            <a:schemeClr val="tx1"/>
          </a:solidFill>
          <a:latin typeface="+mn-lt"/>
          <a:ea typeface="+mn-ea"/>
          <a:cs typeface="+mn-cs"/>
        </a:defRPr>
      </a:lvl4pPr>
      <a:lvl5pPr marL="1000125" indent="-185738"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8674" y="360000"/>
            <a:ext cx="7500939" cy="5616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p:cNvSpPr>
            <a:spLocks noGrp="1"/>
          </p:cNvSpPr>
          <p:nvPr>
            <p:ph type="body" idx="1"/>
          </p:nvPr>
        </p:nvSpPr>
        <p:spPr>
          <a:xfrm>
            <a:off x="828675" y="1871551"/>
            <a:ext cx="7500938" cy="40968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Rectangle 10"/>
          <p:cNvSpPr/>
          <p:nvPr/>
        </p:nvSpPr>
        <p:spPr>
          <a:xfrm>
            <a:off x="0" y="6498000"/>
            <a:ext cx="9144000" cy="360000"/>
          </a:xfrm>
          <a:prstGeom prst="rect">
            <a:avLst/>
          </a:prstGeom>
          <a:solidFill>
            <a:srgbClr val="0E73B9"/>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a:t>Trinity College Dublin, </a:t>
            </a:r>
            <a:r>
              <a:rPr lang="en-GB" sz="1000"/>
              <a:t>The University of Dublin</a:t>
            </a:r>
          </a:p>
        </p:txBody>
      </p:sp>
      <p:cxnSp>
        <p:nvCxnSpPr>
          <p:cNvPr id="6" name="Straight Connector 5"/>
          <p:cNvCxnSpPr/>
          <p:nvPr/>
        </p:nvCxnSpPr>
        <p:spPr>
          <a:xfrm>
            <a:off x="0" y="1438275"/>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062427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txStyles>
    <p:titleStyle>
      <a:lvl1pPr algn="l" defTabSz="914400" rtl="0" eaLnBrk="1" latinLnBrk="0" hangingPunct="1">
        <a:spcBef>
          <a:spcPct val="0"/>
        </a:spcBef>
        <a:buNone/>
        <a:defRPr sz="2600" b="1" kern="1200">
          <a:solidFill>
            <a:schemeClr val="tx1"/>
          </a:solidFill>
          <a:latin typeface="+mj-lt"/>
          <a:ea typeface="+mj-ea"/>
          <a:cs typeface="+mj-cs"/>
        </a:defRPr>
      </a:lvl1pPr>
    </p:titleStyle>
    <p:bodyStyle>
      <a:lvl1pPr marL="0" indent="0" algn="l" defTabSz="914400" rtl="0" eaLnBrk="1" latinLnBrk="0" hangingPunct="1">
        <a:spcBef>
          <a:spcPts val="1417"/>
        </a:spcBef>
        <a:buFont typeface="Arial" pitchFamily="34" charset="0"/>
        <a:buNone/>
        <a:defRPr sz="2000" b="1" kern="1200">
          <a:solidFill>
            <a:schemeClr val="tx1"/>
          </a:solidFill>
          <a:latin typeface="+mn-lt"/>
          <a:ea typeface="+mn-ea"/>
          <a:cs typeface="+mn-cs"/>
        </a:defRPr>
      </a:lvl1pPr>
      <a:lvl2pPr marL="317500" indent="-31750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2pPr>
      <a:lvl3pPr marL="568325" indent="-22225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3pPr>
      <a:lvl4pPr marL="784225" indent="-201613" algn="l" defTabSz="914400" rtl="0" eaLnBrk="1" latinLnBrk="0" hangingPunct="1">
        <a:spcBef>
          <a:spcPts val="1134"/>
        </a:spcBef>
        <a:buClr>
          <a:schemeClr val="tx2"/>
        </a:buClr>
        <a:buFont typeface="Minion Pro" pitchFamily="18" charset="0"/>
        <a:buChar char="‒"/>
        <a:defRPr sz="2000" kern="1200">
          <a:solidFill>
            <a:schemeClr val="tx1"/>
          </a:solidFill>
          <a:latin typeface="+mn-lt"/>
          <a:ea typeface="+mn-ea"/>
          <a:cs typeface="+mn-cs"/>
        </a:defRPr>
      </a:lvl4pPr>
      <a:lvl5pPr marL="1000125" indent="-185738"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tcd.ie/ssp/undergraduate/study-abroad/Appl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erasmus.outgoing@tcd.i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tcd.ie/ssp/undergraduate/study-abroad/outgoing/assets/documents/sssp_grade_conversion_tables_2025_26_s.xls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G"/><Relationship Id="rId1" Type="http://schemas.openxmlformats.org/officeDocument/2006/relationships/slideLayout" Target="../slideLayouts/slideLayout18.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tcd.ie/ssp/undergraduate/study-abroad/outgoing/" TargetMode="External"/><Relationship Id="rId2" Type="http://schemas.openxmlformats.org/officeDocument/2006/relationships/hyperlink" Target="https://www.tcd.ie/global/mobility/outbound/"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Erasmus.Outgoing@tcd.ie" TargetMode="External"/><Relationship Id="rId2" Type="http://schemas.openxmlformats.org/officeDocument/2006/relationships/hyperlink" Target="https://www.tcd.ie/ssp/undergraduate/study-abroad/outgoin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tcd.ie/ssp/undergraduate/study-abroad/outgoing/assets/documents/sssp_grade_conversion_tables_2025_26_s.xlsx"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mailto:Erasmus.Outgoing@tcd.ie" TargetMode="External"/><Relationship Id="rId3" Type="http://schemas.openxmlformats.org/officeDocument/2006/relationships/hyperlink" Target="mailto:Econ.Exchange@tcd.ie" TargetMode="External"/><Relationship Id="rId7" Type="http://schemas.openxmlformats.org/officeDocument/2006/relationships/hyperlink" Target="mailto:sspsabr@tcd.ie" TargetMode="External"/><Relationship Id="rId2" Type="http://schemas.openxmlformats.org/officeDocument/2006/relationships/hyperlink" Target="mailto:business.exchange@tcd.ie" TargetMode="External"/><Relationship Id="rId1" Type="http://schemas.openxmlformats.org/officeDocument/2006/relationships/slideLayout" Target="../slideLayouts/slideLayout4.xml"/><Relationship Id="rId6" Type="http://schemas.openxmlformats.org/officeDocument/2006/relationships/hyperlink" Target="mailto:MEIERL@tcd.ie" TargetMode="External"/><Relationship Id="rId5" Type="http://schemas.openxmlformats.org/officeDocument/2006/relationships/hyperlink" Target="mailto:PoliticalScienceExchange@tcd.ie" TargetMode="External"/><Relationship Id="rId4" Type="http://schemas.openxmlformats.org/officeDocument/2006/relationships/hyperlink" Target="mailto:ratoffw@tcd.ie" TargetMode="External"/><Relationship Id="rId9" Type="http://schemas.openxmlformats.org/officeDocument/2006/relationships/hyperlink" Target="mailto:global.mobility@tcd.ie"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tcd-ie.zoom.us/meeting/register/dQe3UkjvSNmk8ELU76y92Q" TargetMode="External"/><Relationship Id="rId2" Type="http://schemas.openxmlformats.org/officeDocument/2006/relationships/hyperlink" Target="https://www.tcd.ie/ssp/undergraduate/study-abroad/outgoing/assets/documents/sssp_grade_conversion_tables_2025_26_s.xlsx" TargetMode="External"/><Relationship Id="rId1" Type="http://schemas.openxmlformats.org/officeDocument/2006/relationships/slideLayout" Target="../slideLayouts/slideLayout2.xml"/><Relationship Id="rId5" Type="http://schemas.openxmlformats.org/officeDocument/2006/relationships/hyperlink" Target="http://www.tcd.ie/ssp/undergraduate/study-abroad/outgoing/" TargetMode="External"/><Relationship Id="rId4" Type="http://schemas.openxmlformats.org/officeDocument/2006/relationships/hyperlink" Target="https://tcd-ie.zoom.us/meeting/register/SwqSlOliShGVYff68asrLQ"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www.tcd.ie/ssp/undergraduate/study-abroad/outgoing/destinations/"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tcd.ie/ssp/undergraduate/study-abroad/outgoing/destination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8674" y="3290676"/>
            <a:ext cx="7500939" cy="979374"/>
          </a:xfrm>
        </p:spPr>
        <p:txBody>
          <a:bodyPr/>
          <a:lstStyle/>
          <a:p>
            <a:pPr algn="ctr"/>
            <a:r>
              <a:rPr lang="en-IE" sz="4000" dirty="0"/>
              <a:t>Study Abroad Information Session</a:t>
            </a:r>
            <a:br>
              <a:rPr lang="en-IE" sz="2800" dirty="0"/>
            </a:br>
            <a:r>
              <a:rPr lang="en-IE" sz="3000" i="1" dirty="0"/>
              <a:t>School of Social Sciences and Philosophy and Trinity Business School</a:t>
            </a:r>
            <a:br>
              <a:rPr lang="en-IE" i="1" dirty="0"/>
            </a:br>
            <a:endParaRPr lang="en-GB" dirty="0"/>
          </a:p>
        </p:txBody>
      </p:sp>
      <p:sp>
        <p:nvSpPr>
          <p:cNvPr id="6" name="Text Placeholder 5"/>
          <p:cNvSpPr>
            <a:spLocks noGrp="1"/>
          </p:cNvSpPr>
          <p:nvPr>
            <p:ph type="body" sz="quarter" idx="10"/>
          </p:nvPr>
        </p:nvSpPr>
        <p:spPr>
          <a:xfrm>
            <a:off x="828674" y="5304468"/>
            <a:ext cx="7679705" cy="1376250"/>
          </a:xfrm>
        </p:spPr>
        <p:txBody>
          <a:bodyPr/>
          <a:lstStyle/>
          <a:p>
            <a:r>
              <a:rPr lang="en-GB" sz="2200" dirty="0"/>
              <a:t>Dr Matthias Dilling</a:t>
            </a:r>
          </a:p>
          <a:p>
            <a:r>
              <a:rPr lang="en-GB" sz="2200" i="1" dirty="0"/>
              <a:t>Director of Study Abroad</a:t>
            </a:r>
          </a:p>
          <a:p>
            <a:endParaRPr lang="en-GB" sz="2200" dirty="0"/>
          </a:p>
          <a:p>
            <a:r>
              <a:rPr lang="en-GB" sz="2200" dirty="0"/>
              <a:t>October 03, 2025</a:t>
            </a:r>
          </a:p>
        </p:txBody>
      </p:sp>
    </p:spTree>
    <p:extLst>
      <p:ext uri="{BB962C8B-B14F-4D97-AF65-F5344CB8AC3E}">
        <p14:creationId xmlns:p14="http://schemas.microsoft.com/office/powerpoint/2010/main" val="177279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E23E1-AF23-D915-872F-F8432B9C1EE1}"/>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44C8D29D-28D2-F4DC-107A-8AF53E5DAD06}"/>
              </a:ext>
            </a:extLst>
          </p:cNvPr>
          <p:cNvSpPr>
            <a:spLocks noGrp="1"/>
          </p:cNvSpPr>
          <p:nvPr>
            <p:ph type="body" sz="quarter" idx="10"/>
          </p:nvPr>
        </p:nvSpPr>
        <p:spPr/>
        <p:txBody>
          <a:bodyPr anchor="ctr"/>
          <a:lstStyle/>
          <a:p>
            <a:pPr marL="457200" indent="-457200">
              <a:buAutoNum type="arabicParenR"/>
            </a:pPr>
            <a:r>
              <a:rPr lang="en-IE" b="0" dirty="0"/>
              <a:t>Applying</a:t>
            </a:r>
          </a:p>
          <a:p>
            <a:pPr marL="457200" indent="-457200">
              <a:buAutoNum type="arabicParenR"/>
            </a:pPr>
            <a:r>
              <a:rPr lang="en-IE" b="0" dirty="0"/>
              <a:t>Offer and personal declaration</a:t>
            </a:r>
          </a:p>
          <a:p>
            <a:pPr marL="457200" indent="-457200">
              <a:buAutoNum type="arabicParenR"/>
            </a:pPr>
            <a:r>
              <a:rPr lang="en-IE" b="0" dirty="0"/>
              <a:t>Preparing to go away</a:t>
            </a:r>
          </a:p>
          <a:p>
            <a:pPr marL="457200" indent="-457200">
              <a:buAutoNum type="arabicParenR"/>
            </a:pPr>
            <a:r>
              <a:rPr lang="en-IE" b="0" dirty="0"/>
              <a:t>Requirements while away</a:t>
            </a:r>
          </a:p>
          <a:p>
            <a:pPr marL="457200" indent="-457200">
              <a:buAutoNum type="arabicParenR"/>
            </a:pPr>
            <a:r>
              <a:rPr lang="en-IE" b="0" dirty="0"/>
              <a:t>Results, progression, and return</a:t>
            </a:r>
          </a:p>
        </p:txBody>
      </p:sp>
      <p:sp>
        <p:nvSpPr>
          <p:cNvPr id="4" name="Text Placeholder 3">
            <a:extLst>
              <a:ext uri="{FF2B5EF4-FFF2-40B4-BE49-F238E27FC236}">
                <a16:creationId xmlns:a16="http://schemas.microsoft.com/office/drawing/2014/main" id="{6FF01F57-CB36-2B27-5E61-663F670A7B56}"/>
              </a:ext>
            </a:extLst>
          </p:cNvPr>
          <p:cNvSpPr>
            <a:spLocks noGrp="1"/>
          </p:cNvSpPr>
          <p:nvPr>
            <p:ph type="body" sz="quarter" idx="11"/>
          </p:nvPr>
        </p:nvSpPr>
        <p:spPr/>
        <p:txBody>
          <a:bodyPr/>
          <a:lstStyle/>
          <a:p>
            <a:endParaRPr lang="en-IE" dirty="0"/>
          </a:p>
        </p:txBody>
      </p:sp>
    </p:spTree>
    <p:extLst>
      <p:ext uri="{BB962C8B-B14F-4D97-AF65-F5344CB8AC3E}">
        <p14:creationId xmlns:p14="http://schemas.microsoft.com/office/powerpoint/2010/main" val="275879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795FF-A30B-0F48-4886-89588BE424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67FE1F-3882-2371-EA84-7546DF8CC35D}"/>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486E5422-FE2E-DC49-55A7-49B4DA10F191}"/>
              </a:ext>
            </a:extLst>
          </p:cNvPr>
          <p:cNvSpPr>
            <a:spLocks noGrp="1"/>
          </p:cNvSpPr>
          <p:nvPr>
            <p:ph type="body" sz="quarter" idx="10"/>
          </p:nvPr>
        </p:nvSpPr>
        <p:spPr>
          <a:xfrm>
            <a:off x="828675" y="1673156"/>
            <a:ext cx="7500938" cy="4727643"/>
          </a:xfrm>
        </p:spPr>
        <p:txBody>
          <a:bodyPr/>
          <a:lstStyle/>
          <a:p>
            <a:pPr marL="342900" indent="-342900">
              <a:buFont typeface="Wingdings" panose="05000000000000000000" pitchFamily="2" charset="2"/>
              <a:buChar char="à"/>
            </a:pPr>
            <a:r>
              <a:rPr lang="en-IE" b="0" dirty="0"/>
              <a:t>Applications </a:t>
            </a:r>
            <a:r>
              <a:rPr lang="en-IE" dirty="0"/>
              <a:t>open </a:t>
            </a:r>
            <a:r>
              <a:rPr lang="en-IE" b="0" dirty="0"/>
              <a:t>on </a:t>
            </a:r>
            <a:r>
              <a:rPr lang="en-IE" dirty="0"/>
              <a:t>06 October 2025</a:t>
            </a:r>
          </a:p>
          <a:p>
            <a:pPr marL="342900" indent="-342900">
              <a:buFont typeface="Wingdings" panose="05000000000000000000" pitchFamily="2" charset="2"/>
              <a:buChar char="à"/>
            </a:pPr>
            <a:r>
              <a:rPr lang="en-IE" b="0" dirty="0"/>
              <a:t>Applications </a:t>
            </a:r>
            <a:r>
              <a:rPr lang="en-IE" dirty="0"/>
              <a:t>close </a:t>
            </a:r>
            <a:r>
              <a:rPr lang="en-IE" b="0" dirty="0"/>
              <a:t>on </a:t>
            </a:r>
            <a:r>
              <a:rPr lang="en-IE" dirty="0"/>
              <a:t>14 November 2025</a:t>
            </a:r>
            <a:endParaRPr lang="en-IE" sz="1000" dirty="0"/>
          </a:p>
          <a:p>
            <a:pPr marL="342900" indent="-342900">
              <a:buFont typeface="Arial" panose="020B0604020202020204" pitchFamily="34" charset="0"/>
              <a:buChar char="•"/>
            </a:pPr>
            <a:r>
              <a:rPr lang="en-IE" b="0" dirty="0"/>
              <a:t>Application form will be available on: </a:t>
            </a:r>
            <a:r>
              <a:rPr lang="en-IE" b="0" dirty="0">
                <a:hlinkClick r:id="rId2"/>
              </a:rPr>
              <a:t>http://www.tcd.ie/ssp/undergraduate/study-abroad/Apply/</a:t>
            </a:r>
            <a:r>
              <a:rPr lang="en-IE" b="0" dirty="0"/>
              <a:t> </a:t>
            </a:r>
          </a:p>
          <a:p>
            <a:pPr marL="342900" indent="-342900">
              <a:buFont typeface="Arial" panose="020B0604020202020204" pitchFamily="34" charset="0"/>
              <a:buChar char="•"/>
            </a:pPr>
            <a:r>
              <a:rPr lang="en-GB" b="0" dirty="0"/>
              <a:t>Clicking on the link for the form will prompt you to log in using your Trinity SSP and then open a Microsoft Forms. Only fully completed applications submitted via that Microsoft Form will be accepted. </a:t>
            </a:r>
          </a:p>
          <a:p>
            <a:pPr marL="342900" indent="-342900">
              <a:buFont typeface="Arial" panose="020B0604020202020204" pitchFamily="34" charset="0"/>
              <a:buChar char="•"/>
            </a:pPr>
            <a:r>
              <a:rPr lang="en-GB" b="0" dirty="0"/>
              <a:t>You will be asked to list up to five top preferences.</a:t>
            </a:r>
          </a:p>
          <a:p>
            <a:pPr marL="342900" indent="-342900">
              <a:buFont typeface="Arial" panose="020B0604020202020204" pitchFamily="34" charset="0"/>
              <a:buChar char="•"/>
            </a:pPr>
            <a:r>
              <a:rPr lang="en-GB" b="0" dirty="0"/>
              <a:t>Please do your homework on which exchanges are suitable for your subject combination before you list them on the form.</a:t>
            </a:r>
            <a:endParaRPr lang="en-IE" b="0" dirty="0"/>
          </a:p>
          <a:p>
            <a:pPr marL="342900" indent="-342900">
              <a:buFont typeface="Arial" panose="020B0604020202020204" pitchFamily="34" charset="0"/>
              <a:buChar char="•"/>
            </a:pPr>
            <a:r>
              <a:rPr lang="en-IE" b="0" dirty="0"/>
              <a:t>Places will be allocated on basis of grades, availability and suitability of exchanges.</a:t>
            </a:r>
          </a:p>
          <a:p>
            <a:pPr marL="342900" indent="-342900">
              <a:buFont typeface="Arial" panose="020B0604020202020204" pitchFamily="34" charset="0"/>
              <a:buChar char="•"/>
            </a:pPr>
            <a:endParaRPr lang="en-IE" b="0" dirty="0"/>
          </a:p>
          <a:p>
            <a:endParaRPr lang="en-IE" dirty="0"/>
          </a:p>
        </p:txBody>
      </p:sp>
      <p:sp>
        <p:nvSpPr>
          <p:cNvPr id="4" name="Text Placeholder 3">
            <a:extLst>
              <a:ext uri="{FF2B5EF4-FFF2-40B4-BE49-F238E27FC236}">
                <a16:creationId xmlns:a16="http://schemas.microsoft.com/office/drawing/2014/main" id="{B2FA6A4E-CCB6-5A3E-1004-9848830CAC7B}"/>
              </a:ext>
            </a:extLst>
          </p:cNvPr>
          <p:cNvSpPr>
            <a:spLocks noGrp="1"/>
          </p:cNvSpPr>
          <p:nvPr>
            <p:ph type="body" sz="quarter" idx="11"/>
          </p:nvPr>
        </p:nvSpPr>
        <p:spPr/>
        <p:txBody>
          <a:bodyPr/>
          <a:lstStyle/>
          <a:p>
            <a:r>
              <a:rPr lang="en-IE" dirty="0"/>
              <a:t>1) Applying</a:t>
            </a:r>
          </a:p>
        </p:txBody>
      </p:sp>
    </p:spTree>
    <p:extLst>
      <p:ext uri="{BB962C8B-B14F-4D97-AF65-F5344CB8AC3E}">
        <p14:creationId xmlns:p14="http://schemas.microsoft.com/office/powerpoint/2010/main" val="1908652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A26C7-7194-48E1-267D-C174F3ED574C}"/>
              </a:ext>
            </a:extLst>
          </p:cNvPr>
          <p:cNvSpPr>
            <a:spLocks noGrp="1"/>
          </p:cNvSpPr>
          <p:nvPr>
            <p:ph type="title"/>
          </p:nvPr>
        </p:nvSpPr>
        <p:spPr/>
        <p:txBody>
          <a:bodyPr/>
          <a:lstStyle/>
          <a:p>
            <a:r>
              <a:rPr lang="en-IE" dirty="0"/>
              <a:t>Application: Criteria and requirements</a:t>
            </a:r>
          </a:p>
        </p:txBody>
      </p:sp>
      <p:sp>
        <p:nvSpPr>
          <p:cNvPr id="3" name="Text Placeholder 2">
            <a:extLst>
              <a:ext uri="{FF2B5EF4-FFF2-40B4-BE49-F238E27FC236}">
                <a16:creationId xmlns:a16="http://schemas.microsoft.com/office/drawing/2014/main" id="{1A6F8BC1-8AB6-EF88-12C2-C6C61588C167}"/>
              </a:ext>
            </a:extLst>
          </p:cNvPr>
          <p:cNvSpPr>
            <a:spLocks noGrp="1"/>
          </p:cNvSpPr>
          <p:nvPr>
            <p:ph type="body" sz="quarter" idx="10"/>
          </p:nvPr>
        </p:nvSpPr>
        <p:spPr>
          <a:xfrm>
            <a:off x="828674" y="1881075"/>
            <a:ext cx="8023495" cy="4040188"/>
          </a:xfrm>
        </p:spPr>
        <p:txBody>
          <a:bodyPr/>
          <a:lstStyle/>
          <a:p>
            <a:pPr marL="0" lvl="1" indent="0">
              <a:spcBef>
                <a:spcPts val="851"/>
              </a:spcBef>
              <a:buNone/>
              <a:defRPr/>
            </a:pPr>
            <a:r>
              <a:rPr lang="en-IE" b="1" dirty="0"/>
              <a:t>Grades</a:t>
            </a:r>
          </a:p>
          <a:p>
            <a:pPr lvl="1">
              <a:spcBef>
                <a:spcPts val="851"/>
              </a:spcBef>
              <a:buFont typeface="Arial" panose="020B0604020202020204" pitchFamily="34" charset="0"/>
              <a:buChar char="•"/>
              <a:defRPr/>
            </a:pPr>
            <a:r>
              <a:rPr lang="en-IE" dirty="0"/>
              <a:t>Grades received in Junior Freshman year (please enter NUMERICAL grade)</a:t>
            </a:r>
          </a:p>
          <a:p>
            <a:pPr lvl="1">
              <a:spcBef>
                <a:spcPts val="851"/>
              </a:spcBef>
              <a:buFont typeface="Arial" panose="020B0604020202020204" pitchFamily="34" charset="0"/>
              <a:buChar char="•"/>
              <a:defRPr/>
            </a:pPr>
            <a:r>
              <a:rPr lang="en-IE" dirty="0"/>
              <a:t>College requirement is that students must have a minimum grade of 2.2</a:t>
            </a:r>
            <a:endParaRPr lang="en-IE" dirty="0">
              <a:ea typeface="Calibri"/>
              <a:cs typeface="Calibri"/>
            </a:endParaRPr>
          </a:p>
          <a:p>
            <a:pPr lvl="1">
              <a:spcBef>
                <a:spcPts val="851"/>
              </a:spcBef>
              <a:buFont typeface="Arial" panose="020B0604020202020204" pitchFamily="34" charset="0"/>
              <a:buChar char="•"/>
              <a:defRPr/>
            </a:pPr>
            <a:r>
              <a:rPr lang="en-IE" dirty="0"/>
              <a:t>Some Schools/Departments may require 2.1  </a:t>
            </a:r>
          </a:p>
          <a:p>
            <a:pPr marL="0" lvl="1" indent="0">
              <a:spcBef>
                <a:spcPts val="851"/>
              </a:spcBef>
              <a:buNone/>
              <a:defRPr/>
            </a:pPr>
            <a:endParaRPr lang="en-IE" dirty="0">
              <a:ea typeface="Calibri"/>
              <a:cs typeface="Calibri"/>
            </a:endParaRPr>
          </a:p>
          <a:p>
            <a:pPr marL="0" lvl="1" indent="0">
              <a:spcBef>
                <a:spcPts val="851"/>
              </a:spcBef>
              <a:buNone/>
              <a:defRPr/>
            </a:pPr>
            <a:r>
              <a:rPr lang="en-IE" dirty="0"/>
              <a:t>L</a:t>
            </a:r>
            <a:r>
              <a:rPr lang="en-IE" b="1" dirty="0"/>
              <a:t>anguage proficiency </a:t>
            </a:r>
            <a:endParaRPr lang="en-IE" b="1" dirty="0">
              <a:ea typeface="Calibri"/>
              <a:cs typeface="Calibri"/>
            </a:endParaRPr>
          </a:p>
          <a:p>
            <a:pPr lvl="1">
              <a:spcBef>
                <a:spcPts val="851"/>
              </a:spcBef>
              <a:buFont typeface="Arial" panose="020B0604020202020204" pitchFamily="34" charset="0"/>
              <a:buChar char="•"/>
              <a:defRPr/>
            </a:pPr>
            <a:r>
              <a:rPr lang="en-IE" dirty="0"/>
              <a:t>Typically a B2 in the language of instruction is required</a:t>
            </a:r>
          </a:p>
          <a:p>
            <a:pPr lvl="1">
              <a:spcBef>
                <a:spcPts val="851"/>
              </a:spcBef>
              <a:buFont typeface="Arial" panose="020B0604020202020204" pitchFamily="34" charset="0"/>
              <a:buChar char="•"/>
              <a:defRPr/>
            </a:pPr>
            <a:r>
              <a:rPr lang="en-IE" b="1" dirty="0">
                <a:solidFill>
                  <a:schemeClr val="tx2"/>
                </a:solidFill>
              </a:rPr>
              <a:t>Erasmus+ </a:t>
            </a:r>
            <a:r>
              <a:rPr lang="en-IE" dirty="0"/>
              <a:t>Language support &amp; placement test available through </a:t>
            </a:r>
            <a:r>
              <a:rPr lang="en-IE" u="sng" dirty="0"/>
              <a:t>EU ‘Online Linguistics Support’</a:t>
            </a:r>
          </a:p>
          <a:p>
            <a:endParaRPr lang="en-IE" dirty="0"/>
          </a:p>
        </p:txBody>
      </p:sp>
      <p:sp>
        <p:nvSpPr>
          <p:cNvPr id="4" name="Text Placeholder 3">
            <a:extLst>
              <a:ext uri="{FF2B5EF4-FFF2-40B4-BE49-F238E27FC236}">
                <a16:creationId xmlns:a16="http://schemas.microsoft.com/office/drawing/2014/main" id="{665476EE-064F-14D9-E130-92FD52237946}"/>
              </a:ext>
            </a:extLst>
          </p:cNvPr>
          <p:cNvSpPr>
            <a:spLocks noGrp="1"/>
          </p:cNvSpPr>
          <p:nvPr>
            <p:ph type="body" sz="quarter" idx="11"/>
          </p:nvPr>
        </p:nvSpPr>
        <p:spPr/>
        <p:txBody>
          <a:bodyPr/>
          <a:lstStyle/>
          <a:p>
            <a:endParaRPr lang="en-IE"/>
          </a:p>
        </p:txBody>
      </p:sp>
    </p:spTree>
    <p:extLst>
      <p:ext uri="{BB962C8B-B14F-4D97-AF65-F5344CB8AC3E}">
        <p14:creationId xmlns:p14="http://schemas.microsoft.com/office/powerpoint/2010/main" val="4111832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3B841-3997-77B3-4F6B-2CFF7CAEBCC8}"/>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AB76DD25-4159-F889-DA71-682FBA2CD9AC}"/>
              </a:ext>
            </a:extLst>
          </p:cNvPr>
          <p:cNvSpPr>
            <a:spLocks noGrp="1"/>
          </p:cNvSpPr>
          <p:nvPr>
            <p:ph type="body" sz="quarter" idx="10"/>
          </p:nvPr>
        </p:nvSpPr>
        <p:spPr>
          <a:xfrm>
            <a:off x="828674" y="1476000"/>
            <a:ext cx="7945675" cy="5022000"/>
          </a:xfrm>
        </p:spPr>
        <p:txBody>
          <a:bodyPr/>
          <a:lstStyle/>
          <a:p>
            <a:pPr lvl="1">
              <a:spcBef>
                <a:spcPts val="1000"/>
              </a:spcBef>
            </a:pPr>
            <a:r>
              <a:rPr lang="en-IE" dirty="0"/>
              <a:t>First round offers will be made in mid- to late-January </a:t>
            </a:r>
          </a:p>
          <a:p>
            <a:pPr lvl="1">
              <a:spcBef>
                <a:spcPts val="1000"/>
              </a:spcBef>
            </a:pPr>
            <a:r>
              <a:rPr lang="en-IE" dirty="0"/>
              <a:t>Those who have accepted a College-wide exchange offer will not be offered an Erasmus place. </a:t>
            </a:r>
            <a:r>
              <a:rPr lang="en-GB" b="1" dirty="0"/>
              <a:t>It is our School policy that you cannot go to two different destinations in one academic year.</a:t>
            </a:r>
            <a:endParaRPr lang="en-IE" b="1" dirty="0"/>
          </a:p>
          <a:p>
            <a:pPr lvl="1">
              <a:spcBef>
                <a:spcPts val="1000"/>
              </a:spcBef>
            </a:pPr>
            <a:r>
              <a:rPr lang="en-IE" dirty="0"/>
              <a:t>You must accept the offer within the time specified in the offer email. </a:t>
            </a:r>
          </a:p>
          <a:p>
            <a:pPr lvl="2">
              <a:spcBef>
                <a:spcPts val="1000"/>
              </a:spcBef>
            </a:pPr>
            <a:r>
              <a:rPr lang="en-IE" dirty="0"/>
              <a:t>Before you accept, please check that the offer meets your degree requirements and consider financial implications etc. </a:t>
            </a:r>
            <a:r>
              <a:rPr lang="en-IE" b="1" dirty="0"/>
              <a:t>Withdrawals are only permitted in exceptional circumstances.</a:t>
            </a:r>
          </a:p>
          <a:p>
            <a:pPr lvl="2">
              <a:spcBef>
                <a:spcPts val="1000"/>
              </a:spcBef>
            </a:pPr>
            <a:r>
              <a:rPr lang="en-GB" dirty="0"/>
              <a:t>The offer will come with a link to the </a:t>
            </a:r>
            <a:r>
              <a:rPr lang="en-GB" b="1" dirty="0"/>
              <a:t>Personal Declaration form, </a:t>
            </a:r>
            <a:r>
              <a:rPr lang="en-GB" dirty="0"/>
              <a:t>which must be completed. Acceptance decisions submitted without a completed Personal Declaration form will not valid.</a:t>
            </a:r>
            <a:endParaRPr lang="en-IE" dirty="0"/>
          </a:p>
          <a:p>
            <a:pPr lvl="2">
              <a:spcBef>
                <a:spcPts val="1000"/>
              </a:spcBef>
            </a:pPr>
            <a:r>
              <a:rPr lang="en-IE" dirty="0"/>
              <a:t>If you reject or do not reply to an offer, you will be excluded from the selection process.</a:t>
            </a:r>
          </a:p>
          <a:p>
            <a:pPr lvl="1">
              <a:spcBef>
                <a:spcPts val="1000"/>
              </a:spcBef>
            </a:pPr>
            <a:r>
              <a:rPr lang="en-IE" dirty="0"/>
              <a:t>Remaining places will be offered in following rounds.</a:t>
            </a:r>
          </a:p>
          <a:p>
            <a:endParaRPr lang="en-IE" dirty="0"/>
          </a:p>
        </p:txBody>
      </p:sp>
      <p:sp>
        <p:nvSpPr>
          <p:cNvPr id="4" name="Text Placeholder 3">
            <a:extLst>
              <a:ext uri="{FF2B5EF4-FFF2-40B4-BE49-F238E27FC236}">
                <a16:creationId xmlns:a16="http://schemas.microsoft.com/office/drawing/2014/main" id="{320898C9-14C7-2ABD-B7EC-FF9B3832E48A}"/>
              </a:ext>
            </a:extLst>
          </p:cNvPr>
          <p:cNvSpPr>
            <a:spLocks noGrp="1"/>
          </p:cNvSpPr>
          <p:nvPr>
            <p:ph type="body" sz="quarter" idx="11"/>
          </p:nvPr>
        </p:nvSpPr>
        <p:spPr/>
        <p:txBody>
          <a:bodyPr/>
          <a:lstStyle/>
          <a:p>
            <a:r>
              <a:rPr lang="en-IE" dirty="0"/>
              <a:t>2) Offer and personal declaration</a:t>
            </a:r>
          </a:p>
        </p:txBody>
      </p:sp>
    </p:spTree>
    <p:extLst>
      <p:ext uri="{BB962C8B-B14F-4D97-AF65-F5344CB8AC3E}">
        <p14:creationId xmlns:p14="http://schemas.microsoft.com/office/powerpoint/2010/main" val="1386582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CCC19-4C33-1F61-8406-0D9C562B2A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B12201-61DD-A419-9B3E-4B264152A90D}"/>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3491F2DC-4588-C6CF-F902-9714162C478B}"/>
              </a:ext>
            </a:extLst>
          </p:cNvPr>
          <p:cNvSpPr>
            <a:spLocks noGrp="1"/>
          </p:cNvSpPr>
          <p:nvPr>
            <p:ph type="body" sz="quarter" idx="10"/>
          </p:nvPr>
        </p:nvSpPr>
        <p:spPr>
          <a:xfrm>
            <a:off x="828674" y="1476000"/>
            <a:ext cx="7945675" cy="4901651"/>
          </a:xfrm>
        </p:spPr>
        <p:txBody>
          <a:bodyPr/>
          <a:lstStyle/>
          <a:p>
            <a:pPr lvl="1"/>
            <a:r>
              <a:rPr lang="en-IE" dirty="0"/>
              <a:t>You will be invited to </a:t>
            </a:r>
            <a:r>
              <a:rPr lang="en-IE" b="1" dirty="0"/>
              <a:t>apply to the host university </a:t>
            </a:r>
            <a:r>
              <a:rPr lang="en-IE" dirty="0"/>
              <a:t>after TCD has nominated you</a:t>
            </a:r>
          </a:p>
          <a:p>
            <a:pPr lvl="2"/>
            <a:r>
              <a:rPr lang="en-IE" dirty="0"/>
              <a:t> This process differs slightly in each host university</a:t>
            </a:r>
          </a:p>
          <a:p>
            <a:pPr lvl="2"/>
            <a:r>
              <a:rPr lang="en-IE" dirty="0"/>
              <a:t> Ensure to do this promptly when invited (may be later for Hilary Term exchanges)</a:t>
            </a:r>
            <a:endParaRPr lang="en-GB" b="1" dirty="0"/>
          </a:p>
          <a:p>
            <a:pPr lvl="1"/>
            <a:r>
              <a:rPr lang="en-GB" b="1" dirty="0"/>
              <a:t>Offers are made subject to conditions and an absolute minimum of a Second Class Honour (II.2) in the Senior Fresh year is required for all Erasmus exchanges.</a:t>
            </a:r>
          </a:p>
          <a:p>
            <a:pPr lvl="2"/>
            <a:r>
              <a:rPr lang="en-GB" dirty="0"/>
              <a:t>Start planning early but make commitments at your own risk until you are registered with host &amp; sure to pass your 2nd (SF) year with at least a Second Class Honour (2.2). </a:t>
            </a:r>
          </a:p>
          <a:p>
            <a:pPr lvl="2"/>
            <a:r>
              <a:rPr lang="en-GB" dirty="0"/>
              <a:t>TCD supplementals in late August: if you cannot proceed to 3rd year, you cannot go on exchange. </a:t>
            </a:r>
            <a:endParaRPr lang="en-IE" dirty="0"/>
          </a:p>
          <a:p>
            <a:endParaRPr lang="en-IE" dirty="0"/>
          </a:p>
        </p:txBody>
      </p:sp>
      <p:sp>
        <p:nvSpPr>
          <p:cNvPr id="4" name="Text Placeholder 3">
            <a:extLst>
              <a:ext uri="{FF2B5EF4-FFF2-40B4-BE49-F238E27FC236}">
                <a16:creationId xmlns:a16="http://schemas.microsoft.com/office/drawing/2014/main" id="{1C7DC833-43EF-4C1D-7E15-96D2BEAC3372}"/>
              </a:ext>
            </a:extLst>
          </p:cNvPr>
          <p:cNvSpPr>
            <a:spLocks noGrp="1"/>
          </p:cNvSpPr>
          <p:nvPr>
            <p:ph type="body" sz="quarter" idx="11"/>
          </p:nvPr>
        </p:nvSpPr>
        <p:spPr/>
        <p:txBody>
          <a:bodyPr/>
          <a:lstStyle/>
          <a:p>
            <a:r>
              <a:rPr lang="en-IE" dirty="0"/>
              <a:t>2) Offer and personal declaration (con.)</a:t>
            </a:r>
          </a:p>
        </p:txBody>
      </p:sp>
    </p:spTree>
    <p:extLst>
      <p:ext uri="{BB962C8B-B14F-4D97-AF65-F5344CB8AC3E}">
        <p14:creationId xmlns:p14="http://schemas.microsoft.com/office/powerpoint/2010/main" val="676047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4C88D-8BA6-E5DF-9D00-018B3D7344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D5FA1D-097F-4669-2B52-D297C78CA126}"/>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1299C2E0-59A4-3077-5A37-5CFFD4E9F954}"/>
              </a:ext>
            </a:extLst>
          </p:cNvPr>
          <p:cNvSpPr>
            <a:spLocks noGrp="1"/>
          </p:cNvSpPr>
          <p:nvPr>
            <p:ph type="body" sz="quarter" idx="10"/>
          </p:nvPr>
        </p:nvSpPr>
        <p:spPr>
          <a:xfrm>
            <a:off x="828674" y="1545162"/>
            <a:ext cx="8188866" cy="4847686"/>
          </a:xfrm>
        </p:spPr>
        <p:txBody>
          <a:bodyPr anchor="ctr"/>
          <a:lstStyle/>
          <a:p>
            <a:pPr marL="342900" indent="-342900">
              <a:buFont typeface="Calibri" panose="020F0502020204030204" pitchFamily="34" charset="0"/>
              <a:buChar char="―"/>
            </a:pPr>
            <a:r>
              <a:rPr lang="en-GB" b="0" dirty="0">
                <a:latin typeface="Calibri" panose="020F0502020204030204" pitchFamily="34" charset="0"/>
                <a:cs typeface="Calibri" panose="020F0502020204030204" pitchFamily="34" charset="0"/>
              </a:rPr>
              <a:t>Erasmus+ Grant for Study </a:t>
            </a:r>
          </a:p>
          <a:p>
            <a:pPr lvl="2"/>
            <a:r>
              <a:rPr lang="en-GB" dirty="0"/>
              <a:t>Typically €300 to €450 per month, but </a:t>
            </a:r>
            <a:r>
              <a:rPr lang="en-GB" b="0" dirty="0"/>
              <a:t>funding may vary and is not guaranteed</a:t>
            </a:r>
          </a:p>
          <a:p>
            <a:pPr lvl="2"/>
            <a:r>
              <a:rPr lang="en-GB" b="0" dirty="0"/>
              <a:t>Not affecting SUSI grants and the NI Student Loan, but check with the Academic Registry Financial Aid Officer about other grants/loans.</a:t>
            </a:r>
          </a:p>
          <a:p>
            <a:pPr lvl="2"/>
            <a:r>
              <a:rPr lang="en-US" b="0" dirty="0">
                <a:latin typeface="Calibri" panose="020F0502020204030204" pitchFamily="34" charset="0"/>
                <a:cs typeface="Calibri" panose="020F0502020204030204" pitchFamily="34" charset="0"/>
              </a:rPr>
              <a:t>To apply</a:t>
            </a:r>
            <a:r>
              <a:rPr lang="en-US" dirty="0">
                <a:latin typeface="Calibri" panose="020F0502020204030204" pitchFamily="34" charset="0"/>
                <a:cs typeface="Calibri" panose="020F0502020204030204" pitchFamily="34" charset="0"/>
              </a:rPr>
              <a:t>, send the following things to </a:t>
            </a:r>
            <a:r>
              <a:rPr lang="en-US" dirty="0">
                <a:latin typeface="Calibri" panose="020F0502020204030204" pitchFamily="34" charset="0"/>
                <a:cs typeface="Calibri" panose="020F0502020204030204" pitchFamily="34" charset="0"/>
                <a:hlinkClick r:id="rId3"/>
              </a:rPr>
              <a:t>erasmus.outgoing@tcd.ie</a:t>
            </a:r>
            <a:r>
              <a:rPr lang="en-US" dirty="0">
                <a:latin typeface="Calibri" panose="020F0502020204030204" pitchFamily="34" charset="0"/>
                <a:cs typeface="Calibri" panose="020F0502020204030204" pitchFamily="34" charset="0"/>
              </a:rPr>
              <a:t> </a:t>
            </a:r>
          </a:p>
          <a:p>
            <a:pPr marL="911225" lvl="2" indent="-342900">
              <a:buFont typeface="Calibri" panose="020F0502020204030204" pitchFamily="34" charset="0"/>
              <a:buChar char="‒"/>
            </a:pPr>
            <a:r>
              <a:rPr lang="en-US" dirty="0">
                <a:latin typeface="Calibri" panose="020F0502020204030204" pitchFamily="34" charset="0"/>
                <a:cs typeface="Calibri" panose="020F0502020204030204" pitchFamily="34" charset="0"/>
              </a:rPr>
              <a:t>Erasmus+ grant agreement (signed by you)</a:t>
            </a:r>
          </a:p>
          <a:p>
            <a:pPr marL="911225" lvl="2" indent="-342900">
              <a:buFont typeface="Calibri" panose="020F0502020204030204" pitchFamily="34" charset="0"/>
              <a:buChar char="‒"/>
            </a:pPr>
            <a:r>
              <a:rPr lang="en-US" dirty="0">
                <a:latin typeface="Calibri" panose="020F0502020204030204" pitchFamily="34" charset="0"/>
                <a:cs typeface="Calibri" panose="020F0502020204030204" pitchFamily="34" charset="0"/>
              </a:rPr>
              <a:t>Learning agreement</a:t>
            </a:r>
          </a:p>
          <a:p>
            <a:pPr marL="911225" lvl="2" indent="-342900">
              <a:buFont typeface="Calibri" panose="020F0502020204030204" pitchFamily="34" charset="0"/>
              <a:buChar char="‒"/>
            </a:pPr>
            <a:r>
              <a:rPr lang="en-US" dirty="0">
                <a:latin typeface="Calibri" panose="020F0502020204030204" pitchFamily="34" charset="0"/>
                <a:cs typeface="Calibri" panose="020F0502020204030204" pitchFamily="34" charset="0"/>
              </a:rPr>
              <a:t>Confirmation of arrival/departure (for second payment)</a:t>
            </a:r>
          </a:p>
          <a:p>
            <a:pPr lvl="1">
              <a:buFont typeface="Calibri" panose="020F0502020204030204" pitchFamily="34" charset="0"/>
              <a:buChar char="―"/>
            </a:pPr>
            <a:r>
              <a:rPr lang="en-GB" dirty="0"/>
              <a:t>Extra financial support may be available to students with a disability who may require specific services while abroad</a:t>
            </a:r>
            <a:endParaRPr lang="en-GB" b="0" dirty="0"/>
          </a:p>
        </p:txBody>
      </p:sp>
      <p:sp>
        <p:nvSpPr>
          <p:cNvPr id="4" name="Text Placeholder 3">
            <a:extLst>
              <a:ext uri="{FF2B5EF4-FFF2-40B4-BE49-F238E27FC236}">
                <a16:creationId xmlns:a16="http://schemas.microsoft.com/office/drawing/2014/main" id="{EC992D7B-67C9-6B69-67A2-17A539FF28C8}"/>
              </a:ext>
            </a:extLst>
          </p:cNvPr>
          <p:cNvSpPr>
            <a:spLocks noGrp="1"/>
          </p:cNvSpPr>
          <p:nvPr>
            <p:ph type="body" sz="quarter" idx="11"/>
          </p:nvPr>
        </p:nvSpPr>
        <p:spPr/>
        <p:txBody>
          <a:bodyPr/>
          <a:lstStyle/>
          <a:p>
            <a:r>
              <a:rPr lang="en-IE" dirty="0"/>
              <a:t>3) Preparing to go away: </a:t>
            </a:r>
            <a:r>
              <a:rPr lang="en-GB" dirty="0"/>
              <a:t>Check potential additional support</a:t>
            </a:r>
            <a:endParaRPr lang="en-IE" dirty="0"/>
          </a:p>
        </p:txBody>
      </p:sp>
    </p:spTree>
    <p:extLst>
      <p:ext uri="{BB962C8B-B14F-4D97-AF65-F5344CB8AC3E}">
        <p14:creationId xmlns:p14="http://schemas.microsoft.com/office/powerpoint/2010/main" val="1249372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200FC-E952-F3AC-19E3-CEBA5DD005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E054A3-D92D-1C9B-CD3B-649FDC7D31C4}"/>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56934EDE-5FEB-A6A9-9267-0E797A0E5AC1}"/>
              </a:ext>
            </a:extLst>
          </p:cNvPr>
          <p:cNvSpPr>
            <a:spLocks noGrp="1"/>
          </p:cNvSpPr>
          <p:nvPr>
            <p:ph type="body" sz="quarter" idx="10"/>
          </p:nvPr>
        </p:nvSpPr>
        <p:spPr>
          <a:xfrm>
            <a:off x="828674" y="1545162"/>
            <a:ext cx="8188866" cy="4847686"/>
          </a:xfrm>
        </p:spPr>
        <p:txBody>
          <a:bodyPr anchor="ctr"/>
          <a:lstStyle/>
          <a:p>
            <a:pPr marL="342900" indent="-342900">
              <a:buFont typeface="Calibri" panose="020F0502020204030204" pitchFamily="34" charset="0"/>
              <a:buChar char="―"/>
            </a:pPr>
            <a:r>
              <a:rPr lang="en-GB" b="0" dirty="0"/>
              <a:t>E.g. pre-approved module form/PAM, insurance, Erasmus Learning Agreement/LA, etc.</a:t>
            </a:r>
          </a:p>
          <a:p>
            <a:pPr marL="660400" lvl="1" indent="-342900">
              <a:buFont typeface="Arial" panose="020B0604020202020204" pitchFamily="34" charset="0"/>
              <a:buChar char="•"/>
            </a:pPr>
            <a:r>
              <a:rPr lang="en-GB" dirty="0"/>
              <a:t>Checklist and templates can be found via the SSP </a:t>
            </a:r>
            <a:r>
              <a:rPr lang="en-GB" dirty="0">
                <a:hlinkClick r:id="rId3"/>
              </a:rPr>
              <a:t>website</a:t>
            </a:r>
            <a:r>
              <a:rPr lang="en-GB" dirty="0"/>
              <a:t>. All forms submitted via MS Forms (via SSP website), NOT BY EMAIL!</a:t>
            </a:r>
          </a:p>
          <a:p>
            <a:pPr marL="660400" lvl="1" indent="-342900">
              <a:buFont typeface="Arial" panose="020B0604020202020204" pitchFamily="34" charset="0"/>
              <a:buChar char="•"/>
            </a:pPr>
            <a:r>
              <a:rPr lang="en-GB" dirty="0"/>
              <a:t>PAM: list </a:t>
            </a:r>
            <a:r>
              <a:rPr lang="en-US" dirty="0"/>
              <a:t>modules you like to take and some back-up modules in case you cannot do your preferred ones. Modules will be approved by subject coordinators. Timing varies by host institution (at or after registration, before or soon after arrival).</a:t>
            </a:r>
          </a:p>
          <a:p>
            <a:pPr marL="660400" lvl="1" indent="-342900">
              <a:buFont typeface="Arial" panose="020B0604020202020204" pitchFamily="34" charset="0"/>
              <a:buChar char="•"/>
            </a:pPr>
            <a:r>
              <a:rPr lang="en-GB" b="0" dirty="0"/>
              <a:t>LA</a:t>
            </a:r>
            <a:r>
              <a:rPr lang="en-GB" dirty="0"/>
              <a:t>: include only approved modules; </a:t>
            </a:r>
            <a:r>
              <a:rPr lang="en-GB" b="0" dirty="0"/>
              <a:t>so extra modules on the PAM are advised. The LA may be changed subject to approval.</a:t>
            </a:r>
          </a:p>
        </p:txBody>
      </p:sp>
      <p:sp>
        <p:nvSpPr>
          <p:cNvPr id="4" name="Text Placeholder 3">
            <a:extLst>
              <a:ext uri="{FF2B5EF4-FFF2-40B4-BE49-F238E27FC236}">
                <a16:creationId xmlns:a16="http://schemas.microsoft.com/office/drawing/2014/main" id="{545ABF74-03A4-2E5B-DD1C-1B2E07CF7E54}"/>
              </a:ext>
            </a:extLst>
          </p:cNvPr>
          <p:cNvSpPr>
            <a:spLocks noGrp="1"/>
          </p:cNvSpPr>
          <p:nvPr>
            <p:ph type="body" sz="quarter" idx="11"/>
          </p:nvPr>
        </p:nvSpPr>
        <p:spPr/>
        <p:txBody>
          <a:bodyPr/>
          <a:lstStyle/>
          <a:p>
            <a:r>
              <a:rPr lang="en-IE" dirty="0"/>
              <a:t>3) Preparing to go away: Complete required paperwork</a:t>
            </a:r>
          </a:p>
        </p:txBody>
      </p:sp>
    </p:spTree>
    <p:extLst>
      <p:ext uri="{BB962C8B-B14F-4D97-AF65-F5344CB8AC3E}">
        <p14:creationId xmlns:p14="http://schemas.microsoft.com/office/powerpoint/2010/main" val="2321771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66612" y="988828"/>
            <a:ext cx="4297217" cy="411955"/>
          </a:xfrm>
        </p:spPr>
        <p:txBody>
          <a:bodyPr/>
          <a:lstStyle/>
          <a:p>
            <a:r>
              <a:rPr lang="en-IE" dirty="0"/>
              <a:t>The Learning Agreement</a:t>
            </a:r>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233335" y="1707921"/>
            <a:ext cx="2531534" cy="3669506"/>
          </a:xfrm>
        </p:spPr>
      </p:pic>
      <p:sp>
        <p:nvSpPr>
          <p:cNvPr id="6" name="Text Placeholder 5"/>
          <p:cNvSpPr>
            <a:spLocks noGrp="1"/>
          </p:cNvSpPr>
          <p:nvPr>
            <p:ph type="body" sz="half" idx="2"/>
          </p:nvPr>
        </p:nvSpPr>
        <p:spPr>
          <a:xfrm>
            <a:off x="329610" y="1707920"/>
            <a:ext cx="3903726" cy="4585876"/>
          </a:xfrm>
        </p:spPr>
        <p:txBody>
          <a:bodyPr>
            <a:normAutofit/>
          </a:bodyPr>
          <a:lstStyle/>
          <a:p>
            <a:pPr marL="214313" indent="-214313">
              <a:buFont typeface="Arial" panose="020B0604020202020204" pitchFamily="34" charset="0"/>
              <a:buChar char="•"/>
            </a:pPr>
            <a:r>
              <a:rPr lang="en-IE" sz="2000" dirty="0"/>
              <a:t>This is a very important document</a:t>
            </a:r>
          </a:p>
          <a:p>
            <a:pPr marL="557213" lvl="1" indent="-214313">
              <a:buFont typeface="Arial" panose="020B0604020202020204" pitchFamily="34" charset="0"/>
              <a:buChar char="•"/>
            </a:pPr>
            <a:r>
              <a:rPr lang="en-IE" sz="2000" dirty="0"/>
              <a:t>You must complete the Learning agreement</a:t>
            </a:r>
          </a:p>
          <a:p>
            <a:pPr marL="557213" lvl="1" indent="-214313">
              <a:buFont typeface="Arial" panose="020B0604020202020204" pitchFamily="34" charset="0"/>
              <a:buChar char="•"/>
            </a:pPr>
            <a:r>
              <a:rPr lang="en-IE" sz="2000" dirty="0"/>
              <a:t>Have it signed by your TCD coordinator(s)</a:t>
            </a:r>
          </a:p>
          <a:p>
            <a:pPr marL="557213" lvl="1" indent="-214313">
              <a:buFont typeface="Arial" panose="020B0604020202020204" pitchFamily="34" charset="0"/>
              <a:buChar char="•"/>
            </a:pPr>
            <a:r>
              <a:rPr lang="en-IE" sz="2000" dirty="0"/>
              <a:t>Have it signed and stamped by your host University</a:t>
            </a:r>
          </a:p>
          <a:p>
            <a:pPr marL="557213" lvl="1" indent="-214313">
              <a:buFont typeface="Arial" panose="020B0604020202020204" pitchFamily="34" charset="0"/>
              <a:buChar char="•"/>
            </a:pPr>
            <a:r>
              <a:rPr lang="en-IE" sz="2000" dirty="0"/>
              <a:t>May be completed online depending on host</a:t>
            </a:r>
          </a:p>
          <a:p>
            <a:pPr lvl="1"/>
            <a:r>
              <a:rPr lang="en-IE" sz="2000" b="1" dirty="0"/>
              <a:t>All changes to the learning agreement must be approved by your TCD coordinators.</a:t>
            </a:r>
            <a:endParaRPr lang="en-IE" sz="1600" b="1" dirty="0"/>
          </a:p>
          <a:p>
            <a:pPr marL="214313" indent="-214313">
              <a:buFont typeface="Arial" panose="020B0604020202020204" pitchFamily="34" charset="0"/>
              <a:buChar char="•"/>
            </a:pPr>
            <a:endParaRPr lang="en-IE" sz="1800" dirty="0"/>
          </a:p>
        </p:txBody>
      </p:sp>
      <p:pic>
        <p:nvPicPr>
          <p:cNvPr id="3" name="Picture 2">
            <a:extLst>
              <a:ext uri="{FF2B5EF4-FFF2-40B4-BE49-F238E27FC236}">
                <a16:creationId xmlns:a16="http://schemas.microsoft.com/office/drawing/2014/main" id="{319E5218-C908-C54C-B163-F6A5B0CD0838}"/>
              </a:ext>
            </a:extLst>
          </p:cNvPr>
          <p:cNvPicPr>
            <a:picLocks noChangeAspect="1"/>
          </p:cNvPicPr>
          <p:nvPr/>
        </p:nvPicPr>
        <p:blipFill>
          <a:blip r:embed="rId3"/>
          <a:stretch>
            <a:fillRect/>
          </a:stretch>
        </p:blipFill>
        <p:spPr>
          <a:xfrm>
            <a:off x="6473612" y="1707922"/>
            <a:ext cx="2595245" cy="3669506"/>
          </a:xfrm>
          <a:prstGeom prst="rect">
            <a:avLst/>
          </a:prstGeom>
        </p:spPr>
      </p:pic>
    </p:spTree>
    <p:extLst>
      <p:ext uri="{BB962C8B-B14F-4D97-AF65-F5344CB8AC3E}">
        <p14:creationId xmlns:p14="http://schemas.microsoft.com/office/powerpoint/2010/main" val="27244187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233335" y="1707921"/>
            <a:ext cx="2531534" cy="3669506"/>
          </a:xfrm>
        </p:spPr>
      </p:pic>
      <p:sp>
        <p:nvSpPr>
          <p:cNvPr id="10" name="Text Placeholder 5">
            <a:extLst>
              <a:ext uri="{FF2B5EF4-FFF2-40B4-BE49-F238E27FC236}">
                <a16:creationId xmlns:a16="http://schemas.microsoft.com/office/drawing/2014/main" id="{25453679-D72D-844E-A613-7D00E09C460B}"/>
              </a:ext>
            </a:extLst>
          </p:cNvPr>
          <p:cNvSpPr>
            <a:spLocks noGrp="1"/>
          </p:cNvSpPr>
          <p:nvPr>
            <p:ph type="body" sz="half" idx="2"/>
          </p:nvPr>
        </p:nvSpPr>
        <p:spPr>
          <a:xfrm>
            <a:off x="629841" y="2057400"/>
            <a:ext cx="3183402" cy="3811588"/>
          </a:xfrm>
        </p:spPr>
        <p:txBody>
          <a:bodyPr>
            <a:normAutofit/>
          </a:bodyPr>
          <a:lstStyle/>
          <a:p>
            <a:pPr algn="ctr"/>
            <a:r>
              <a:rPr lang="en-IE" sz="2800" dirty="0"/>
              <a:t>The Learning Agreement</a:t>
            </a:r>
            <a:endParaRPr lang="en-IE" b="1" dirty="0"/>
          </a:p>
          <a:p>
            <a:r>
              <a:rPr lang="en-IE" sz="1800" b="1" dirty="0"/>
              <a:t>If a student deviates from the programme of study agreed upon in their learning agreement, coordinators are not obliged to accept non-approved modules, which could jeopardize the student’s ability to progress.</a:t>
            </a:r>
          </a:p>
          <a:p>
            <a:pPr marL="214313" indent="-214313">
              <a:buFont typeface="Arial" panose="020B0604020202020204" pitchFamily="34" charset="0"/>
              <a:buChar char="•"/>
            </a:pPr>
            <a:endParaRPr lang="en-IE" dirty="0"/>
          </a:p>
        </p:txBody>
      </p:sp>
      <p:pic>
        <p:nvPicPr>
          <p:cNvPr id="11" name="Picture 2" descr="Image result for attention symbol">
            <a:extLst>
              <a:ext uri="{FF2B5EF4-FFF2-40B4-BE49-F238E27FC236}">
                <a16:creationId xmlns:a16="http://schemas.microsoft.com/office/drawing/2014/main" id="{8631901B-0F9E-3D41-8821-CB3EB6DA15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1993" y="5385924"/>
            <a:ext cx="1119097" cy="96612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90E96209-1082-134C-BB9A-F605D384A6C1}"/>
              </a:ext>
            </a:extLst>
          </p:cNvPr>
          <p:cNvPicPr>
            <a:picLocks noChangeAspect="1"/>
          </p:cNvPicPr>
          <p:nvPr/>
        </p:nvPicPr>
        <p:blipFill>
          <a:blip r:embed="rId4"/>
          <a:stretch>
            <a:fillRect/>
          </a:stretch>
        </p:blipFill>
        <p:spPr>
          <a:xfrm>
            <a:off x="6473612" y="1707922"/>
            <a:ext cx="2595245" cy="3669506"/>
          </a:xfrm>
          <a:prstGeom prst="rect">
            <a:avLst/>
          </a:prstGeom>
        </p:spPr>
      </p:pic>
    </p:spTree>
    <p:extLst>
      <p:ext uri="{BB962C8B-B14F-4D97-AF65-F5344CB8AC3E}">
        <p14:creationId xmlns:p14="http://schemas.microsoft.com/office/powerpoint/2010/main" val="24603146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43B32-6AE9-A1FF-5822-C701D60301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B5140C-447D-C4A6-8D76-21C94CB9B060}"/>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739C96F6-5D91-F7F0-A575-FB283939DB7A}"/>
              </a:ext>
            </a:extLst>
          </p:cNvPr>
          <p:cNvSpPr>
            <a:spLocks noGrp="1"/>
          </p:cNvSpPr>
          <p:nvPr>
            <p:ph type="body" sz="quarter" idx="10"/>
          </p:nvPr>
        </p:nvSpPr>
        <p:spPr>
          <a:xfrm>
            <a:off x="821531" y="1622983"/>
            <a:ext cx="7500938" cy="4847686"/>
          </a:xfrm>
        </p:spPr>
        <p:txBody>
          <a:bodyPr anchor="ctr"/>
          <a:lstStyle/>
          <a:p>
            <a:pPr marL="342900" indent="-342900">
              <a:buFont typeface="Calibri" panose="020F0502020204030204" pitchFamily="34" charset="0"/>
              <a:buChar char="―"/>
            </a:pPr>
            <a:r>
              <a:rPr lang="en-GB" b="0" dirty="0"/>
              <a:t>Attend offer holder and pre-departure meeting</a:t>
            </a:r>
          </a:p>
          <a:p>
            <a:pPr marL="342900" indent="-342900">
              <a:buFont typeface="Calibri" panose="020F0502020204030204" pitchFamily="34" charset="0"/>
              <a:buChar char="―"/>
            </a:pPr>
            <a:r>
              <a:rPr lang="en-GB" b="0" dirty="0"/>
              <a:t>Prepare departure (find accommodation, etc.)</a:t>
            </a:r>
          </a:p>
          <a:p>
            <a:pPr marL="342900" indent="-342900">
              <a:buFont typeface="Calibri" panose="020F0502020204030204" pitchFamily="34" charset="0"/>
              <a:buChar char="―"/>
            </a:pPr>
            <a:r>
              <a:rPr lang="en-GB" b="0" dirty="0"/>
              <a:t>You must remain registered at TCD even if you go abroad for a full year, so make sure you are registered before leaving.</a:t>
            </a:r>
          </a:p>
          <a:p>
            <a:endParaRPr lang="en-GB" sz="1000" b="0" dirty="0"/>
          </a:p>
          <a:p>
            <a:pPr marL="342900" indent="-342900">
              <a:buFont typeface="Calibri" panose="020F0502020204030204" pitchFamily="34" charset="0"/>
              <a:buChar char="―"/>
            </a:pPr>
            <a:r>
              <a:rPr lang="en-GB" b="0" dirty="0"/>
              <a:t>Make sure you have a valid passport and the European Health Insurance Card (EHIC). </a:t>
            </a:r>
          </a:p>
          <a:p>
            <a:pPr marL="342900" indent="-342900">
              <a:buFont typeface="Calibri" panose="020F0502020204030204" pitchFamily="34" charset="0"/>
              <a:buChar char="―"/>
            </a:pPr>
            <a:r>
              <a:rPr lang="en-US" b="0" dirty="0"/>
              <a:t>Non-EU students - check visa requirements. Host will advise. Consult relevant Embassy here. May need to deal with Embassy in your home country if there for the summer.</a:t>
            </a:r>
          </a:p>
        </p:txBody>
      </p:sp>
      <p:sp>
        <p:nvSpPr>
          <p:cNvPr id="4" name="Text Placeholder 3">
            <a:extLst>
              <a:ext uri="{FF2B5EF4-FFF2-40B4-BE49-F238E27FC236}">
                <a16:creationId xmlns:a16="http://schemas.microsoft.com/office/drawing/2014/main" id="{6CBCED0B-37A0-8F7E-D85D-76D9F726F8B4}"/>
              </a:ext>
            </a:extLst>
          </p:cNvPr>
          <p:cNvSpPr>
            <a:spLocks noGrp="1"/>
          </p:cNvSpPr>
          <p:nvPr>
            <p:ph type="body" sz="quarter" idx="11"/>
          </p:nvPr>
        </p:nvSpPr>
        <p:spPr/>
        <p:txBody>
          <a:bodyPr/>
          <a:lstStyle/>
          <a:p>
            <a:r>
              <a:rPr lang="en-IE" dirty="0"/>
              <a:t>3) Preparing to go away: Other steps</a:t>
            </a:r>
          </a:p>
        </p:txBody>
      </p:sp>
    </p:spTree>
    <p:extLst>
      <p:ext uri="{BB962C8B-B14F-4D97-AF65-F5344CB8AC3E}">
        <p14:creationId xmlns:p14="http://schemas.microsoft.com/office/powerpoint/2010/main" val="694538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CC5EC-D375-0FD7-196B-F2613CEF989A}"/>
              </a:ext>
            </a:extLst>
          </p:cNvPr>
          <p:cNvSpPr>
            <a:spLocks noGrp="1"/>
          </p:cNvSpPr>
          <p:nvPr>
            <p:ph type="title"/>
          </p:nvPr>
        </p:nvSpPr>
        <p:spPr/>
        <p:txBody>
          <a:bodyPr/>
          <a:lstStyle/>
          <a:p>
            <a:r>
              <a:rPr lang="en-IE" dirty="0"/>
              <a:t>Study abroad opportunities at Trinity</a:t>
            </a:r>
          </a:p>
        </p:txBody>
      </p:sp>
      <p:sp>
        <p:nvSpPr>
          <p:cNvPr id="3" name="Text Placeholder 2">
            <a:extLst>
              <a:ext uri="{FF2B5EF4-FFF2-40B4-BE49-F238E27FC236}">
                <a16:creationId xmlns:a16="http://schemas.microsoft.com/office/drawing/2014/main" id="{29E50444-5814-6729-5D64-37AE23522076}"/>
              </a:ext>
            </a:extLst>
          </p:cNvPr>
          <p:cNvSpPr>
            <a:spLocks noGrp="1"/>
          </p:cNvSpPr>
          <p:nvPr>
            <p:ph type="body" sz="quarter" idx="10"/>
          </p:nvPr>
        </p:nvSpPr>
        <p:spPr>
          <a:xfrm>
            <a:off x="828676" y="1616926"/>
            <a:ext cx="3743324" cy="4237463"/>
          </a:xfrm>
        </p:spPr>
        <p:txBody>
          <a:bodyPr/>
          <a:lstStyle/>
          <a:p>
            <a:pPr marL="0" indent="0">
              <a:buNone/>
            </a:pPr>
            <a:r>
              <a:rPr lang="en-IE" sz="2200" b="1" dirty="0"/>
              <a:t>College-wide exchanges (also called international exchanges)</a:t>
            </a:r>
          </a:p>
          <a:p>
            <a:r>
              <a:rPr lang="en-IE" sz="2000" dirty="0"/>
              <a:t>Study Abroad at Trinity’s partner universities </a:t>
            </a:r>
            <a:r>
              <a:rPr lang="en-IE" sz="2000" b="1" dirty="0"/>
              <a:t>outside Europe</a:t>
            </a:r>
          </a:p>
          <a:p>
            <a:r>
              <a:rPr lang="en-IE" sz="2000" dirty="0"/>
              <a:t>Applications managed by </a:t>
            </a:r>
            <a:r>
              <a:rPr lang="en-IE" sz="2000" b="1" dirty="0"/>
              <a:t>Trinity Global </a:t>
            </a:r>
            <a:r>
              <a:rPr lang="en-IE" sz="2000" dirty="0"/>
              <a:t>&amp; open to students in many Schools/Departments</a:t>
            </a:r>
          </a:p>
          <a:p>
            <a:r>
              <a:rPr lang="en-IE" sz="2000" dirty="0"/>
              <a:t>You can apply for a </a:t>
            </a:r>
            <a:r>
              <a:rPr lang="en-IE" sz="2000" b="1" dirty="0"/>
              <a:t>Global Mobility Bursary</a:t>
            </a:r>
          </a:p>
          <a:p>
            <a:r>
              <a:rPr lang="en-IE" sz="2000" dirty="0"/>
              <a:t>More details </a:t>
            </a:r>
            <a:r>
              <a:rPr lang="en-IE" sz="2000" b="1" dirty="0">
                <a:hlinkClick r:id="rId2"/>
              </a:rPr>
              <a:t>here</a:t>
            </a:r>
            <a:endParaRPr lang="en-IE" sz="2000" b="1" dirty="0"/>
          </a:p>
        </p:txBody>
      </p:sp>
      <p:sp>
        <p:nvSpPr>
          <p:cNvPr id="4" name="Text Placeholder 3">
            <a:extLst>
              <a:ext uri="{FF2B5EF4-FFF2-40B4-BE49-F238E27FC236}">
                <a16:creationId xmlns:a16="http://schemas.microsoft.com/office/drawing/2014/main" id="{88C8AB51-5505-7862-7686-9F8EF9EE3EA5}"/>
              </a:ext>
            </a:extLst>
          </p:cNvPr>
          <p:cNvSpPr>
            <a:spLocks noGrp="1"/>
          </p:cNvSpPr>
          <p:nvPr>
            <p:ph type="body" sz="quarter" idx="11"/>
          </p:nvPr>
        </p:nvSpPr>
        <p:spPr/>
        <p:txBody>
          <a:bodyPr/>
          <a:lstStyle/>
          <a:p>
            <a:endParaRPr lang="en-IE"/>
          </a:p>
        </p:txBody>
      </p:sp>
      <p:sp>
        <p:nvSpPr>
          <p:cNvPr id="5" name="Text Placeholder 4">
            <a:extLst>
              <a:ext uri="{FF2B5EF4-FFF2-40B4-BE49-F238E27FC236}">
                <a16:creationId xmlns:a16="http://schemas.microsoft.com/office/drawing/2014/main" id="{70F1DC52-0899-E4A6-3BD8-E5EF28897828}"/>
              </a:ext>
            </a:extLst>
          </p:cNvPr>
          <p:cNvSpPr>
            <a:spLocks noGrp="1"/>
          </p:cNvSpPr>
          <p:nvPr>
            <p:ph type="body" sz="quarter" idx="12"/>
          </p:nvPr>
        </p:nvSpPr>
        <p:spPr>
          <a:xfrm>
            <a:off x="4729655" y="1616926"/>
            <a:ext cx="4414344" cy="4468563"/>
          </a:xfrm>
        </p:spPr>
        <p:txBody>
          <a:bodyPr/>
          <a:lstStyle/>
          <a:p>
            <a:pPr marL="0" indent="0">
              <a:buNone/>
            </a:pPr>
            <a:r>
              <a:rPr lang="en-IE" sz="2200" b="1" dirty="0"/>
              <a:t>Departmental exchanges </a:t>
            </a:r>
            <a:r>
              <a:rPr lang="en-IE" sz="2200" b="1" dirty="0">
                <a:sym typeface="Wingdings" panose="05000000000000000000" pitchFamily="2" charset="2"/>
              </a:rPr>
              <a:t>(generally Erasmus+)</a:t>
            </a:r>
          </a:p>
          <a:p>
            <a:r>
              <a:rPr lang="en-IE" sz="2000" dirty="0">
                <a:sym typeface="Wingdings" panose="05000000000000000000" pitchFamily="2" charset="2"/>
              </a:rPr>
              <a:t>Erasmus+ is the EU’s programme to support e.g. education </a:t>
            </a:r>
            <a:r>
              <a:rPr lang="en-IE" sz="2000" b="1" dirty="0">
                <a:sym typeface="Wingdings" panose="05000000000000000000" pitchFamily="2" charset="2"/>
              </a:rPr>
              <a:t>within Europe</a:t>
            </a:r>
          </a:p>
          <a:p>
            <a:r>
              <a:rPr lang="en-IE" sz="2000" dirty="0"/>
              <a:t>Note: Some Schools/Departments also have Non-EU exchange partners</a:t>
            </a:r>
          </a:p>
          <a:p>
            <a:r>
              <a:rPr lang="en-IE" sz="2000" dirty="0"/>
              <a:t>Applications managed by </a:t>
            </a:r>
            <a:r>
              <a:rPr lang="en-IE" sz="2000" b="1" dirty="0"/>
              <a:t>Trinity Schools/Departments</a:t>
            </a:r>
          </a:p>
          <a:p>
            <a:r>
              <a:rPr lang="en-IE" sz="2000" dirty="0"/>
              <a:t>You can apply for an </a:t>
            </a:r>
            <a:r>
              <a:rPr lang="en-IE" sz="2000" b="1" dirty="0"/>
              <a:t>Erasmus+ Grant</a:t>
            </a:r>
          </a:p>
          <a:p>
            <a:r>
              <a:rPr lang="en-IE" sz="2000" dirty="0"/>
              <a:t>More details </a:t>
            </a:r>
            <a:r>
              <a:rPr lang="en-IE" sz="2000" b="1" dirty="0">
                <a:hlinkClick r:id="rId3"/>
              </a:rPr>
              <a:t>here</a:t>
            </a:r>
            <a:r>
              <a:rPr lang="en-IE" sz="2000" dirty="0"/>
              <a:t> &amp; list </a:t>
            </a:r>
            <a:r>
              <a:rPr lang="en-GB" sz="2000" dirty="0"/>
              <a:t>under your subject(s)</a:t>
            </a:r>
          </a:p>
          <a:p>
            <a:endParaRPr lang="en-IE" sz="2000" dirty="0"/>
          </a:p>
          <a:p>
            <a:pPr marL="0" indent="0">
              <a:buNone/>
            </a:pPr>
            <a:endParaRPr lang="en-IE" dirty="0"/>
          </a:p>
        </p:txBody>
      </p:sp>
    </p:spTree>
    <p:extLst>
      <p:ext uri="{BB962C8B-B14F-4D97-AF65-F5344CB8AC3E}">
        <p14:creationId xmlns:p14="http://schemas.microsoft.com/office/powerpoint/2010/main" val="3231165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28E9C-8390-20D6-6CF4-AF731B3A9A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037540-D3F8-65B7-C136-C7281A159AAB}"/>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FF9CF200-D055-76AA-677C-C4FC79C0697B}"/>
              </a:ext>
            </a:extLst>
          </p:cNvPr>
          <p:cNvSpPr>
            <a:spLocks noGrp="1"/>
          </p:cNvSpPr>
          <p:nvPr>
            <p:ph type="body" sz="quarter" idx="10"/>
          </p:nvPr>
        </p:nvSpPr>
        <p:spPr>
          <a:xfrm>
            <a:off x="828674" y="1745025"/>
            <a:ext cx="7916491" cy="4616925"/>
          </a:xfrm>
        </p:spPr>
        <p:txBody>
          <a:bodyPr/>
          <a:lstStyle/>
          <a:p>
            <a:r>
              <a:rPr lang="en-IE" dirty="0"/>
              <a:t>Full Year Exchanges</a:t>
            </a:r>
          </a:p>
          <a:p>
            <a:pPr lvl="1"/>
            <a:r>
              <a:rPr lang="en-IE" dirty="0"/>
              <a:t>Students must </a:t>
            </a:r>
            <a:r>
              <a:rPr lang="en-IE" b="1" i="1" dirty="0"/>
              <a:t>enrol in modules equivalent to 60 ECTS</a:t>
            </a:r>
          </a:p>
          <a:p>
            <a:pPr lvl="2"/>
            <a:r>
              <a:rPr lang="en-IE" dirty="0"/>
              <a:t>The </a:t>
            </a:r>
            <a:r>
              <a:rPr lang="en-IE" i="1" dirty="0"/>
              <a:t>results will be calculated on the best relevant 45 ECTS</a:t>
            </a:r>
            <a:endParaRPr lang="en-IE" dirty="0"/>
          </a:p>
          <a:p>
            <a:pPr marL="0" lvl="1" indent="0">
              <a:buNone/>
            </a:pPr>
            <a:r>
              <a:rPr lang="en-IE" dirty="0"/>
              <a:t>------------------------------------------------------------------------------------------------</a:t>
            </a:r>
          </a:p>
          <a:p>
            <a:r>
              <a:rPr lang="en-IE" dirty="0"/>
              <a:t>One Term Exchanges</a:t>
            </a:r>
          </a:p>
          <a:p>
            <a:pPr lvl="1"/>
            <a:r>
              <a:rPr lang="en-IE" dirty="0"/>
              <a:t>Students must </a:t>
            </a:r>
            <a:r>
              <a:rPr lang="en-IE" b="1" i="1" dirty="0"/>
              <a:t>enrol in modules equivalent to 30 ECTS</a:t>
            </a:r>
          </a:p>
          <a:p>
            <a:pPr lvl="2"/>
            <a:r>
              <a:rPr lang="en-IE" dirty="0"/>
              <a:t>The result will be calculated on the best relevant 20 ECTS</a:t>
            </a:r>
          </a:p>
          <a:p>
            <a:pPr lvl="1"/>
            <a:r>
              <a:rPr lang="en-IE" u="sng" dirty="0"/>
              <a:t>For the term spent in TCD, students take 30 ECTS</a:t>
            </a:r>
            <a:r>
              <a:rPr lang="en-IE" dirty="0"/>
              <a:t>.</a:t>
            </a:r>
          </a:p>
          <a:p>
            <a:pPr marL="0" lvl="1" indent="0">
              <a:buNone/>
            </a:pPr>
            <a:r>
              <a:rPr lang="en-US" dirty="0">
                <a:solidFill>
                  <a:srgbClr val="FF0000"/>
                </a:solidFill>
              </a:rPr>
              <a:t>Ensure that you cover any prerequisites for your intended SS modules/capstone.</a:t>
            </a:r>
          </a:p>
        </p:txBody>
      </p:sp>
      <p:sp>
        <p:nvSpPr>
          <p:cNvPr id="4" name="Text Placeholder 3">
            <a:extLst>
              <a:ext uri="{FF2B5EF4-FFF2-40B4-BE49-F238E27FC236}">
                <a16:creationId xmlns:a16="http://schemas.microsoft.com/office/drawing/2014/main" id="{AD3859E2-0ACC-EADE-27D4-1EF61F35D907}"/>
              </a:ext>
            </a:extLst>
          </p:cNvPr>
          <p:cNvSpPr>
            <a:spLocks noGrp="1"/>
          </p:cNvSpPr>
          <p:nvPr>
            <p:ph type="body" sz="quarter" idx="11"/>
          </p:nvPr>
        </p:nvSpPr>
        <p:spPr/>
        <p:txBody>
          <a:bodyPr/>
          <a:lstStyle/>
          <a:p>
            <a:r>
              <a:rPr lang="en-IE" dirty="0"/>
              <a:t>4) Requirements while away</a:t>
            </a:r>
          </a:p>
        </p:txBody>
      </p:sp>
    </p:spTree>
    <p:extLst>
      <p:ext uri="{BB962C8B-B14F-4D97-AF65-F5344CB8AC3E}">
        <p14:creationId xmlns:p14="http://schemas.microsoft.com/office/powerpoint/2010/main" val="3854619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F9BBE-D224-9394-B1C7-AC53E59864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689F9-735A-3C8D-2E2F-68086655F873}"/>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C28857AA-4E48-32C9-92B6-65CF050A1B8D}"/>
              </a:ext>
            </a:extLst>
          </p:cNvPr>
          <p:cNvSpPr>
            <a:spLocks noGrp="1"/>
          </p:cNvSpPr>
          <p:nvPr>
            <p:ph type="body" sz="quarter" idx="10"/>
          </p:nvPr>
        </p:nvSpPr>
        <p:spPr>
          <a:xfrm>
            <a:off x="828674" y="1667203"/>
            <a:ext cx="7935946" cy="4616925"/>
          </a:xfrm>
        </p:spPr>
        <p:txBody>
          <a:bodyPr/>
          <a:lstStyle/>
          <a:p>
            <a:pPr marL="342900" indent="-342900">
              <a:buFont typeface="Arial" panose="020B0604020202020204" pitchFamily="34" charset="0"/>
              <a:buChar char="•"/>
            </a:pPr>
            <a:r>
              <a:rPr lang="en-IE" b="0" dirty="0"/>
              <a:t>All documents needed for your exchange are provided by Erasmus/International exchange offices or available on the School website: </a:t>
            </a:r>
            <a:r>
              <a:rPr lang="en-IE" b="0" dirty="0">
                <a:solidFill>
                  <a:srgbClr val="0070C0"/>
                </a:solidFill>
                <a:hlinkClick r:id="rId2">
                  <a:extLst>
                    <a:ext uri="{A12FA001-AC4F-418D-AE19-62706E023703}">
                      <ahyp:hlinkClr xmlns:ahyp="http://schemas.microsoft.com/office/drawing/2018/hyperlinkcolor" val="tx"/>
                    </a:ext>
                  </a:extLst>
                </a:hlinkClick>
              </a:rPr>
              <a:t>https://www.tcd.ie/ssp/undergraduate/study-abroad/outgoing/</a:t>
            </a:r>
            <a:endParaRPr lang="en-IE" b="0" dirty="0">
              <a:solidFill>
                <a:srgbClr val="0070C0"/>
              </a:solidFill>
            </a:endParaRPr>
          </a:p>
          <a:p>
            <a:pPr marL="342900" indent="-342900">
              <a:buFont typeface="Arial" panose="020B0604020202020204" pitchFamily="34" charset="0"/>
              <a:buChar char="•"/>
            </a:pPr>
            <a:r>
              <a:rPr lang="en-IE" dirty="0"/>
              <a:t>On Academic issues, stay in touch with your coordinator</a:t>
            </a:r>
            <a:r>
              <a:rPr lang="en-IE" b="0" dirty="0"/>
              <a:t>(s) via their </a:t>
            </a:r>
            <a:r>
              <a:rPr lang="en-IE" b="0" u="sng" dirty="0"/>
              <a:t>exchange email address</a:t>
            </a:r>
            <a:r>
              <a:rPr lang="en-IE" b="0" dirty="0"/>
              <a:t>:</a:t>
            </a:r>
          </a:p>
          <a:p>
            <a:pPr lvl="2"/>
            <a:r>
              <a:rPr lang="en-IE" dirty="0"/>
              <a:t>Especially important if you fail modules that </a:t>
            </a:r>
            <a:r>
              <a:rPr lang="en-IE" dirty="0" err="1"/>
              <a:t>jeapordize</a:t>
            </a:r>
            <a:r>
              <a:rPr lang="en-IE" dirty="0"/>
              <a:t> your ability to get requisite ECTS.</a:t>
            </a:r>
          </a:p>
          <a:p>
            <a:pPr marL="342900" indent="-342900">
              <a:buFont typeface="Arial" panose="020B0604020202020204" pitchFamily="34" charset="0"/>
              <a:buChar char="•"/>
            </a:pPr>
            <a:r>
              <a:rPr lang="en-IE" dirty="0"/>
              <a:t>For pastoral issues, stay in touch with your college tutor</a:t>
            </a:r>
          </a:p>
          <a:p>
            <a:pPr lvl="2"/>
            <a:r>
              <a:rPr lang="en-IE" dirty="0"/>
              <a:t>It is recommended that you contact your tutor before you leave for Erasmus to let them know that you will be going away.</a:t>
            </a:r>
          </a:p>
          <a:p>
            <a:pPr marL="342900" indent="-342900">
              <a:buFont typeface="Arial" panose="020B0604020202020204" pitchFamily="34" charset="0"/>
              <a:buChar char="•"/>
            </a:pPr>
            <a:r>
              <a:rPr lang="en-IE" dirty="0"/>
              <a:t>For queries about the Erasmus grant contact </a:t>
            </a:r>
            <a:r>
              <a:rPr lang="en-IE" dirty="0">
                <a:hlinkClick r:id="rId3"/>
              </a:rPr>
              <a:t>Erasmus.Outgoing@tcd.ie</a:t>
            </a:r>
            <a:endParaRPr lang="en-IE" dirty="0"/>
          </a:p>
          <a:p>
            <a:pPr marL="342900" indent="-342900">
              <a:buFont typeface="Arial" panose="020B0604020202020204" pitchFamily="34" charset="0"/>
              <a:buChar char="•"/>
            </a:pPr>
            <a:r>
              <a:rPr lang="en-IE" dirty="0"/>
              <a:t>For other queries, contact your Programme Administrator</a:t>
            </a:r>
          </a:p>
          <a:p>
            <a:pPr lvl="1"/>
            <a:endParaRPr lang="en-US" dirty="0"/>
          </a:p>
        </p:txBody>
      </p:sp>
      <p:sp>
        <p:nvSpPr>
          <p:cNvPr id="4" name="Text Placeholder 3">
            <a:extLst>
              <a:ext uri="{FF2B5EF4-FFF2-40B4-BE49-F238E27FC236}">
                <a16:creationId xmlns:a16="http://schemas.microsoft.com/office/drawing/2014/main" id="{5EBD159C-B1A4-6645-CC4F-74F8E8F62749}"/>
              </a:ext>
            </a:extLst>
          </p:cNvPr>
          <p:cNvSpPr>
            <a:spLocks noGrp="1"/>
          </p:cNvSpPr>
          <p:nvPr>
            <p:ph type="body" sz="quarter" idx="11"/>
          </p:nvPr>
        </p:nvSpPr>
        <p:spPr/>
        <p:txBody>
          <a:bodyPr/>
          <a:lstStyle/>
          <a:p>
            <a:r>
              <a:rPr lang="en-IE" dirty="0"/>
              <a:t>4) Requirements while away</a:t>
            </a:r>
          </a:p>
        </p:txBody>
      </p:sp>
    </p:spTree>
    <p:extLst>
      <p:ext uri="{BB962C8B-B14F-4D97-AF65-F5344CB8AC3E}">
        <p14:creationId xmlns:p14="http://schemas.microsoft.com/office/powerpoint/2010/main" val="1555857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84BC4-BD7F-AEAD-ED9B-2C00E738E6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1239D1-3E50-1C6A-F77B-04E5D629501D}"/>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47DB3BA0-36C9-11F0-7356-727AE6CCD3A8}"/>
              </a:ext>
            </a:extLst>
          </p:cNvPr>
          <p:cNvSpPr>
            <a:spLocks noGrp="1"/>
          </p:cNvSpPr>
          <p:nvPr>
            <p:ph type="body" sz="quarter" idx="10"/>
          </p:nvPr>
        </p:nvSpPr>
        <p:spPr>
          <a:xfrm>
            <a:off x="828675" y="1745025"/>
            <a:ext cx="7500938" cy="4616925"/>
          </a:xfrm>
        </p:spPr>
        <p:txBody>
          <a:bodyPr/>
          <a:lstStyle/>
          <a:p>
            <a:pPr lvl="1"/>
            <a:r>
              <a:rPr lang="en-IE" dirty="0"/>
              <a:t>We expect you to:</a:t>
            </a:r>
          </a:p>
          <a:p>
            <a:pPr lvl="2"/>
            <a:r>
              <a:rPr lang="en-IE" dirty="0"/>
              <a:t>Research exchange programmes thoroughly before you apply/accept an offer</a:t>
            </a:r>
          </a:p>
          <a:p>
            <a:pPr lvl="2"/>
            <a:r>
              <a:rPr lang="en-IE" dirty="0"/>
              <a:t>Be able to act independently on a day-to-day basis</a:t>
            </a:r>
          </a:p>
          <a:p>
            <a:pPr lvl="2"/>
            <a:r>
              <a:rPr lang="en-IE" dirty="0"/>
              <a:t>Investigate courses in advance, but expect to be flexible</a:t>
            </a:r>
          </a:p>
          <a:p>
            <a:pPr lvl="2"/>
            <a:r>
              <a:rPr lang="en-IE" dirty="0"/>
              <a:t>Inform us if you encounter difficulties</a:t>
            </a:r>
          </a:p>
          <a:p>
            <a:pPr lvl="1"/>
            <a:r>
              <a:rPr lang="en-US" dirty="0"/>
              <a:t>Although we will give you all assistance that we can to support you academically, we cannot:</a:t>
            </a:r>
          </a:p>
          <a:p>
            <a:pPr lvl="2"/>
            <a:r>
              <a:rPr lang="en-US" dirty="0"/>
              <a:t>Help with finding accommodation</a:t>
            </a:r>
          </a:p>
          <a:p>
            <a:pPr lvl="2"/>
            <a:r>
              <a:rPr lang="en-US" dirty="0"/>
              <a:t>Control the courses that other universities offer</a:t>
            </a:r>
          </a:p>
          <a:p>
            <a:pPr lvl="2"/>
            <a:r>
              <a:rPr lang="en-US" dirty="0"/>
              <a:t>Review or intervene in the decisions of partner universities</a:t>
            </a:r>
          </a:p>
        </p:txBody>
      </p:sp>
      <p:sp>
        <p:nvSpPr>
          <p:cNvPr id="4" name="Text Placeholder 3">
            <a:extLst>
              <a:ext uri="{FF2B5EF4-FFF2-40B4-BE49-F238E27FC236}">
                <a16:creationId xmlns:a16="http://schemas.microsoft.com/office/drawing/2014/main" id="{340B53FB-81AF-6E65-AD7F-210BCC525B43}"/>
              </a:ext>
            </a:extLst>
          </p:cNvPr>
          <p:cNvSpPr>
            <a:spLocks noGrp="1"/>
          </p:cNvSpPr>
          <p:nvPr>
            <p:ph type="body" sz="quarter" idx="11"/>
          </p:nvPr>
        </p:nvSpPr>
        <p:spPr/>
        <p:txBody>
          <a:bodyPr/>
          <a:lstStyle/>
          <a:p>
            <a:r>
              <a:rPr lang="en-IE" dirty="0"/>
              <a:t>4) Requirements while away</a:t>
            </a:r>
          </a:p>
        </p:txBody>
      </p:sp>
    </p:spTree>
    <p:extLst>
      <p:ext uri="{BB962C8B-B14F-4D97-AF65-F5344CB8AC3E}">
        <p14:creationId xmlns:p14="http://schemas.microsoft.com/office/powerpoint/2010/main" val="3720571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6DBF5-A804-FFC7-D228-33F8F4875D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D4B88A-3FFF-DA8D-6FA5-33A2F8B2D295}"/>
              </a:ext>
            </a:extLst>
          </p:cNvPr>
          <p:cNvSpPr>
            <a:spLocks noGrp="1"/>
          </p:cNvSpPr>
          <p:nvPr>
            <p:ph type="title"/>
          </p:nvPr>
        </p:nvSpPr>
        <p:spPr/>
        <p:txBody>
          <a:bodyPr/>
          <a:lstStyle/>
          <a:p>
            <a:r>
              <a:rPr lang="en-IE" dirty="0"/>
              <a:t>Departmental exchanges: Timeline</a:t>
            </a:r>
          </a:p>
        </p:txBody>
      </p:sp>
      <p:sp>
        <p:nvSpPr>
          <p:cNvPr id="3" name="Text Placeholder 2">
            <a:extLst>
              <a:ext uri="{FF2B5EF4-FFF2-40B4-BE49-F238E27FC236}">
                <a16:creationId xmlns:a16="http://schemas.microsoft.com/office/drawing/2014/main" id="{DDEE14D1-5AE7-DC9C-5D9D-A4AFF8AF0143}"/>
              </a:ext>
            </a:extLst>
          </p:cNvPr>
          <p:cNvSpPr>
            <a:spLocks noGrp="1"/>
          </p:cNvSpPr>
          <p:nvPr>
            <p:ph type="body" sz="quarter" idx="10"/>
          </p:nvPr>
        </p:nvSpPr>
        <p:spPr>
          <a:xfrm>
            <a:off x="828674" y="1476000"/>
            <a:ext cx="8081861" cy="5022000"/>
          </a:xfrm>
        </p:spPr>
        <p:txBody>
          <a:bodyPr/>
          <a:lstStyle/>
          <a:p>
            <a:pPr marL="342900" indent="-342900">
              <a:buFont typeface="Arial" panose="020B0604020202020204" pitchFamily="34" charset="0"/>
              <a:buChar char="•"/>
            </a:pPr>
            <a:r>
              <a:rPr lang="en-US" b="0" dirty="0"/>
              <a:t>Please ensure your official transcript is sent to your main coordinator as soon as the official transcript from the host university becomes available.</a:t>
            </a:r>
            <a:endParaRPr lang="en-IE" b="0" dirty="0"/>
          </a:p>
          <a:p>
            <a:pPr marL="342900" indent="-342900">
              <a:buFont typeface="Arial" panose="020B0604020202020204" pitchFamily="34" charset="0"/>
              <a:buChar char="•"/>
            </a:pPr>
            <a:r>
              <a:rPr lang="en-IE" b="0" dirty="0"/>
              <a:t>Your grades will be translated using the School conversion tables (see </a:t>
            </a:r>
            <a:r>
              <a:rPr lang="en-IE" b="0" dirty="0">
                <a:hlinkClick r:id="rId2"/>
              </a:rPr>
              <a:t>SSP website</a:t>
            </a:r>
            <a:r>
              <a:rPr lang="en-IE" b="0" dirty="0"/>
              <a:t>).</a:t>
            </a:r>
          </a:p>
          <a:p>
            <a:pPr marL="342900" indent="-342900">
              <a:buFont typeface="Arial" panose="020B0604020202020204" pitchFamily="34" charset="0"/>
              <a:buChar char="•"/>
            </a:pPr>
            <a:r>
              <a:rPr lang="en-IE" b="0" dirty="0"/>
              <a:t>If you fail to meet requirements, either by failing to get the requisite number of ECTS or by taking modules not deemed appropriate, your exchange will not be validated and you will have to repeat the year.</a:t>
            </a:r>
          </a:p>
          <a:p>
            <a:pPr marL="342900" indent="-342900">
              <a:buFont typeface="Arial" panose="020B0604020202020204" pitchFamily="34" charset="0"/>
              <a:buChar char="•"/>
            </a:pPr>
            <a:r>
              <a:rPr lang="en-IE" b="0" dirty="0"/>
              <a:t>If one semester exchange – you may have to front/back load modules during the TCD semester. OME does not allow this – will be done manually. </a:t>
            </a:r>
          </a:p>
          <a:p>
            <a:pPr marL="342900" indent="-342900">
              <a:buFont typeface="Arial" panose="020B0604020202020204" pitchFamily="34" charset="0"/>
              <a:buChar char="•"/>
            </a:pPr>
            <a:r>
              <a:rPr lang="en-IE" b="0" dirty="0"/>
              <a:t>Register as normal with TCD for 3</a:t>
            </a:r>
            <a:r>
              <a:rPr lang="en-IE" b="0" baseline="30000" dirty="0"/>
              <a:t>rd</a:t>
            </a:r>
            <a:r>
              <a:rPr lang="en-IE" b="0" dirty="0"/>
              <a:t> year. </a:t>
            </a:r>
          </a:p>
          <a:p>
            <a:pPr marL="660400" lvl="1" indent="-342900">
              <a:buFont typeface="Arial" panose="020B0604020202020204" pitchFamily="34" charset="0"/>
              <a:buChar char="•"/>
            </a:pPr>
            <a:r>
              <a:rPr lang="en-IE" dirty="0"/>
              <a:t>You will still pay TCD fees (not host fees) and receive any grants/scholarships as normal. SUSI Top-up available. </a:t>
            </a:r>
          </a:p>
          <a:p>
            <a:pPr marL="660400" lvl="1" indent="-342900">
              <a:buFont typeface="Arial" panose="020B0604020202020204" pitchFamily="34" charset="0"/>
              <a:buChar char="•"/>
            </a:pPr>
            <a:r>
              <a:rPr lang="en-IE" dirty="0"/>
              <a:t>TAP students should contact TAP office about other supports.</a:t>
            </a:r>
          </a:p>
        </p:txBody>
      </p:sp>
      <p:sp>
        <p:nvSpPr>
          <p:cNvPr id="4" name="Text Placeholder 3">
            <a:extLst>
              <a:ext uri="{FF2B5EF4-FFF2-40B4-BE49-F238E27FC236}">
                <a16:creationId xmlns:a16="http://schemas.microsoft.com/office/drawing/2014/main" id="{05E27198-382E-842A-6773-C8E780E22654}"/>
              </a:ext>
            </a:extLst>
          </p:cNvPr>
          <p:cNvSpPr>
            <a:spLocks noGrp="1"/>
          </p:cNvSpPr>
          <p:nvPr>
            <p:ph type="body" sz="quarter" idx="11"/>
          </p:nvPr>
        </p:nvSpPr>
        <p:spPr/>
        <p:txBody>
          <a:bodyPr/>
          <a:lstStyle/>
          <a:p>
            <a:r>
              <a:rPr lang="en-IE" dirty="0"/>
              <a:t>5) Results, progression, and return</a:t>
            </a:r>
          </a:p>
        </p:txBody>
      </p:sp>
    </p:spTree>
    <p:extLst>
      <p:ext uri="{BB962C8B-B14F-4D97-AF65-F5344CB8AC3E}">
        <p14:creationId xmlns:p14="http://schemas.microsoft.com/office/powerpoint/2010/main" val="37097459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7D16C-C501-E2EB-FAC6-5E2361F6FE2D}"/>
              </a:ext>
            </a:extLst>
          </p:cNvPr>
          <p:cNvSpPr>
            <a:spLocks noGrp="1"/>
          </p:cNvSpPr>
          <p:nvPr>
            <p:ph type="title"/>
          </p:nvPr>
        </p:nvSpPr>
        <p:spPr/>
        <p:txBody>
          <a:bodyPr/>
          <a:lstStyle/>
          <a:p>
            <a:r>
              <a:rPr lang="en-GB" dirty="0"/>
              <a:t>Coordinators and important points of contact</a:t>
            </a:r>
            <a:endParaRPr lang="en-IE" dirty="0"/>
          </a:p>
        </p:txBody>
      </p:sp>
      <p:sp>
        <p:nvSpPr>
          <p:cNvPr id="3" name="Text Placeholder 2">
            <a:extLst>
              <a:ext uri="{FF2B5EF4-FFF2-40B4-BE49-F238E27FC236}">
                <a16:creationId xmlns:a16="http://schemas.microsoft.com/office/drawing/2014/main" id="{F4C1E2E4-6069-3622-5B17-56B349E4EC19}"/>
              </a:ext>
            </a:extLst>
          </p:cNvPr>
          <p:cNvSpPr>
            <a:spLocks noGrp="1"/>
          </p:cNvSpPr>
          <p:nvPr>
            <p:ph type="body" sz="quarter" idx="10"/>
          </p:nvPr>
        </p:nvSpPr>
        <p:spPr>
          <a:xfrm>
            <a:off x="828676" y="1881074"/>
            <a:ext cx="4074064" cy="3897155"/>
          </a:xfrm>
        </p:spPr>
        <p:txBody>
          <a:bodyPr/>
          <a:lstStyle/>
          <a:p>
            <a:r>
              <a:rPr lang="en-GB" sz="2000" dirty="0"/>
              <a:t>Business – Isilay Talay</a:t>
            </a:r>
          </a:p>
          <a:p>
            <a:pPr lvl="1">
              <a:spcBef>
                <a:spcPts val="0"/>
              </a:spcBef>
            </a:pPr>
            <a:r>
              <a:rPr lang="en-GB" sz="2000" dirty="0">
                <a:hlinkClick r:id="rId2"/>
              </a:rPr>
              <a:t>business.exchange@tcd.ie</a:t>
            </a:r>
            <a:endParaRPr lang="en-GB" sz="2000" dirty="0"/>
          </a:p>
          <a:p>
            <a:pPr marL="342900" lvl="1" indent="-342900">
              <a:buFont typeface="Calibri" panose="020F0502020204030204" pitchFamily="34" charset="0"/>
              <a:buChar char="―"/>
            </a:pPr>
            <a:r>
              <a:rPr lang="en-GB" sz="2000" dirty="0"/>
              <a:t>Economics – Michael Wycherley</a:t>
            </a:r>
          </a:p>
          <a:p>
            <a:pPr marL="655638" lvl="3" indent="-342900">
              <a:spcBef>
                <a:spcPts val="0"/>
              </a:spcBef>
              <a:buFont typeface="Arial" panose="020B0604020202020204" pitchFamily="34" charset="0"/>
              <a:buChar char="•"/>
            </a:pPr>
            <a:r>
              <a:rPr lang="en-GB" sz="2000" dirty="0">
                <a:hlinkClick r:id="rId3"/>
              </a:rPr>
              <a:t>Econ.Exchange@tcd.ie</a:t>
            </a:r>
            <a:endParaRPr lang="en-GB" sz="2000" dirty="0"/>
          </a:p>
          <a:p>
            <a:pPr marL="342900" lvl="1" indent="-342900">
              <a:buFont typeface="Calibri" panose="020F0502020204030204" pitchFamily="34" charset="0"/>
              <a:buChar char="―"/>
            </a:pPr>
            <a:r>
              <a:rPr lang="en-GB" sz="2000" dirty="0"/>
              <a:t>Philosophy – William Ratoff</a:t>
            </a:r>
          </a:p>
          <a:p>
            <a:pPr lvl="1">
              <a:spcBef>
                <a:spcPts val="0"/>
              </a:spcBef>
            </a:pPr>
            <a:r>
              <a:rPr lang="en-GB" sz="2000" dirty="0">
                <a:hlinkClick r:id="rId4"/>
              </a:rPr>
              <a:t>ratoffw@tcd.ie</a:t>
            </a:r>
            <a:r>
              <a:rPr lang="en-GB" sz="2000" dirty="0"/>
              <a:t> </a:t>
            </a:r>
          </a:p>
          <a:p>
            <a:pPr marL="342900" lvl="1" indent="-342900">
              <a:buFont typeface="Calibri" panose="020F0502020204030204" pitchFamily="34" charset="0"/>
              <a:buChar char="―"/>
            </a:pPr>
            <a:r>
              <a:rPr lang="en-GB" sz="2000" dirty="0"/>
              <a:t>Political Science – Emanuel Coman</a:t>
            </a:r>
          </a:p>
          <a:p>
            <a:pPr lvl="1">
              <a:spcBef>
                <a:spcPts val="0"/>
              </a:spcBef>
            </a:pPr>
            <a:r>
              <a:rPr lang="en-GB" sz="2000" dirty="0">
                <a:hlinkClick r:id="rId5"/>
              </a:rPr>
              <a:t>PoliticalScienceExchange@tcd.ie</a:t>
            </a:r>
            <a:r>
              <a:rPr lang="en-GB" sz="2000" dirty="0"/>
              <a:t>  </a:t>
            </a:r>
          </a:p>
          <a:p>
            <a:endParaRPr lang="en-IE" dirty="0"/>
          </a:p>
        </p:txBody>
      </p:sp>
      <p:sp>
        <p:nvSpPr>
          <p:cNvPr id="4" name="Text Placeholder 3">
            <a:extLst>
              <a:ext uri="{FF2B5EF4-FFF2-40B4-BE49-F238E27FC236}">
                <a16:creationId xmlns:a16="http://schemas.microsoft.com/office/drawing/2014/main" id="{FDD5BEFE-EECD-5926-8530-05A0DB74EA03}"/>
              </a:ext>
            </a:extLst>
          </p:cNvPr>
          <p:cNvSpPr>
            <a:spLocks noGrp="1"/>
          </p:cNvSpPr>
          <p:nvPr>
            <p:ph type="body" sz="quarter" idx="11"/>
          </p:nvPr>
        </p:nvSpPr>
        <p:spPr/>
        <p:txBody>
          <a:bodyPr/>
          <a:lstStyle/>
          <a:p>
            <a:endParaRPr lang="en-IE"/>
          </a:p>
        </p:txBody>
      </p:sp>
      <p:sp>
        <p:nvSpPr>
          <p:cNvPr id="5" name="Text Placeholder 4">
            <a:extLst>
              <a:ext uri="{FF2B5EF4-FFF2-40B4-BE49-F238E27FC236}">
                <a16:creationId xmlns:a16="http://schemas.microsoft.com/office/drawing/2014/main" id="{AA20BE41-907A-0958-CBC2-423FA641A253}"/>
              </a:ext>
            </a:extLst>
          </p:cNvPr>
          <p:cNvSpPr>
            <a:spLocks noGrp="1"/>
          </p:cNvSpPr>
          <p:nvPr>
            <p:ph type="body" sz="quarter" idx="12"/>
          </p:nvPr>
        </p:nvSpPr>
        <p:spPr>
          <a:xfrm>
            <a:off x="5058383" y="1881075"/>
            <a:ext cx="3791318" cy="3897155"/>
          </a:xfrm>
        </p:spPr>
        <p:txBody>
          <a:bodyPr/>
          <a:lstStyle/>
          <a:p>
            <a:pPr marL="342900" lvl="1" indent="-342900">
              <a:buFont typeface="Calibri" panose="020F0502020204030204" pitchFamily="34" charset="0"/>
              <a:buChar char="―"/>
            </a:pPr>
            <a:r>
              <a:rPr lang="en-GB" sz="2000" dirty="0"/>
              <a:t>Sociology – Larissa Meier</a:t>
            </a:r>
          </a:p>
          <a:p>
            <a:pPr lvl="1">
              <a:spcBef>
                <a:spcPts val="0"/>
              </a:spcBef>
            </a:pPr>
            <a:r>
              <a:rPr lang="en-GB" sz="2000" dirty="0">
                <a:hlinkClick r:id="rId6"/>
              </a:rPr>
              <a:t>MEIERL@tcd.ie</a:t>
            </a:r>
            <a:r>
              <a:rPr lang="en-GB" sz="2000" dirty="0"/>
              <a:t> </a:t>
            </a:r>
          </a:p>
          <a:p>
            <a:pPr marL="342900" lvl="1" indent="-342900">
              <a:buFont typeface="Calibri" panose="020F0502020204030204" pitchFamily="34" charset="0"/>
              <a:buChar char="―"/>
            </a:pPr>
            <a:r>
              <a:rPr lang="en-IE" sz="2000" dirty="0"/>
              <a:t>SSP Study Abroad (Michael Enearu)</a:t>
            </a:r>
            <a:endParaRPr lang="en-GB" sz="2000" dirty="0"/>
          </a:p>
          <a:p>
            <a:pPr lvl="1">
              <a:spcBef>
                <a:spcPts val="0"/>
              </a:spcBef>
            </a:pPr>
            <a:r>
              <a:rPr lang="en-GB" sz="2000" dirty="0">
                <a:hlinkClick r:id="rId7"/>
              </a:rPr>
              <a:t>sspsabr@tcd.ie</a:t>
            </a:r>
            <a:endParaRPr lang="en-GB" sz="2000" dirty="0"/>
          </a:p>
          <a:p>
            <a:pPr marL="342900" lvl="1" indent="-342900">
              <a:spcBef>
                <a:spcPts val="0"/>
              </a:spcBef>
              <a:buFont typeface="Calibri" panose="020F0502020204030204" pitchFamily="34" charset="0"/>
              <a:buChar char="―"/>
            </a:pPr>
            <a:r>
              <a:rPr lang="en-GB" sz="2000" dirty="0">
                <a:ea typeface="Calibri"/>
                <a:cs typeface="Calibri"/>
              </a:rPr>
              <a:t>Erasmus Team at Trinity</a:t>
            </a:r>
          </a:p>
          <a:p>
            <a:pPr marL="630238" lvl="2" indent="-342900">
              <a:spcBef>
                <a:spcPts val="0"/>
              </a:spcBef>
            </a:pPr>
            <a:r>
              <a:rPr lang="en-IE" sz="2000" dirty="0">
                <a:hlinkClick r:id="rId8"/>
              </a:rPr>
              <a:t>Erasmus.Outgoing@tcd.ie</a:t>
            </a:r>
            <a:endParaRPr lang="en-GB" sz="2000" dirty="0">
              <a:ea typeface="Calibri"/>
              <a:cs typeface="Calibri"/>
            </a:endParaRPr>
          </a:p>
          <a:p>
            <a:pPr marL="342900" lvl="1" indent="-342900">
              <a:spcBef>
                <a:spcPts val="0"/>
              </a:spcBef>
              <a:buFont typeface="Calibri" panose="020F0502020204030204" pitchFamily="34" charset="0"/>
              <a:buChar char="―"/>
            </a:pPr>
            <a:r>
              <a:rPr lang="en-GB" sz="2000" dirty="0">
                <a:ea typeface="Calibri"/>
                <a:cs typeface="Calibri"/>
              </a:rPr>
              <a:t>Trinity Global</a:t>
            </a:r>
          </a:p>
          <a:p>
            <a:pPr marL="630238" lvl="2" indent="-342900">
              <a:spcBef>
                <a:spcPts val="0"/>
              </a:spcBef>
            </a:pPr>
            <a:r>
              <a:rPr lang="en-GB" sz="2000" dirty="0">
                <a:ea typeface="Calibri"/>
                <a:cs typeface="Calibri"/>
                <a:hlinkClick r:id="rId9"/>
              </a:rPr>
              <a:t>global.mobility@tcd.ie</a:t>
            </a:r>
            <a:r>
              <a:rPr lang="en-GB" sz="2000" dirty="0">
                <a:ea typeface="Calibri"/>
                <a:cs typeface="Calibri"/>
              </a:rPr>
              <a:t> (also on Instagram)</a:t>
            </a:r>
          </a:p>
          <a:p>
            <a:endParaRPr lang="en-IE" dirty="0"/>
          </a:p>
        </p:txBody>
      </p:sp>
    </p:spTree>
    <p:extLst>
      <p:ext uri="{BB962C8B-B14F-4D97-AF65-F5344CB8AC3E}">
        <p14:creationId xmlns:p14="http://schemas.microsoft.com/office/powerpoint/2010/main" val="3989624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24C15-1810-455A-94A6-AC9A0F6F7E59}"/>
              </a:ext>
            </a:extLst>
          </p:cNvPr>
          <p:cNvSpPr>
            <a:spLocks noGrp="1"/>
          </p:cNvSpPr>
          <p:nvPr>
            <p:ph type="title"/>
          </p:nvPr>
        </p:nvSpPr>
        <p:spPr/>
        <p:txBody>
          <a:bodyPr/>
          <a:lstStyle/>
          <a:p>
            <a:r>
              <a:rPr lang="en-US" dirty="0"/>
              <a:t>Additional information</a:t>
            </a:r>
          </a:p>
        </p:txBody>
      </p:sp>
      <p:sp>
        <p:nvSpPr>
          <p:cNvPr id="3" name="Text Placeholder 2">
            <a:extLst>
              <a:ext uri="{FF2B5EF4-FFF2-40B4-BE49-F238E27FC236}">
                <a16:creationId xmlns:a16="http://schemas.microsoft.com/office/drawing/2014/main" id="{8CC1A58D-3459-4108-A353-A24FA30DE70C}"/>
              </a:ext>
            </a:extLst>
          </p:cNvPr>
          <p:cNvSpPr>
            <a:spLocks noGrp="1"/>
          </p:cNvSpPr>
          <p:nvPr>
            <p:ph type="body" sz="quarter" idx="10"/>
          </p:nvPr>
        </p:nvSpPr>
        <p:spPr>
          <a:xfrm>
            <a:off x="589233" y="4387174"/>
            <a:ext cx="8475254" cy="3299856"/>
          </a:xfrm>
        </p:spPr>
        <p:txBody>
          <a:bodyPr/>
          <a:lstStyle/>
          <a:p>
            <a:pPr algn="ctr"/>
            <a:endParaRPr lang="en-IE" b="0" dirty="0"/>
          </a:p>
          <a:p>
            <a:pPr algn="ctr"/>
            <a:endParaRPr lang="en-IE" b="0" dirty="0"/>
          </a:p>
          <a:p>
            <a:r>
              <a:rPr lang="en-IE" sz="2200" b="0" dirty="0"/>
              <a:t>Please see also the </a:t>
            </a:r>
            <a:r>
              <a:rPr lang="en-IE" sz="2200" b="0" dirty="0">
                <a:hlinkClick r:id="rId2"/>
              </a:rPr>
              <a:t>Handbook for Outgoing Students</a:t>
            </a:r>
            <a:r>
              <a:rPr lang="en-IE" sz="2200" b="0" dirty="0"/>
              <a:t>.</a:t>
            </a:r>
            <a:endParaRPr lang="en-US" sz="2200" b="0" dirty="0"/>
          </a:p>
        </p:txBody>
      </p:sp>
      <p:sp>
        <p:nvSpPr>
          <p:cNvPr id="4" name="Text Placeholder 16">
            <a:extLst>
              <a:ext uri="{FF2B5EF4-FFF2-40B4-BE49-F238E27FC236}">
                <a16:creationId xmlns:a16="http://schemas.microsoft.com/office/drawing/2014/main" id="{7036F3B8-A56D-05C2-98A5-1BE078615B9A}"/>
              </a:ext>
            </a:extLst>
          </p:cNvPr>
          <p:cNvSpPr txBox="1">
            <a:spLocks/>
          </p:cNvSpPr>
          <p:nvPr/>
        </p:nvSpPr>
        <p:spPr>
          <a:xfrm>
            <a:off x="589233" y="1603459"/>
            <a:ext cx="7500938" cy="4040188"/>
          </a:xfrm>
          <a:prstGeom prst="rect">
            <a:avLst/>
          </a:prstGeom>
        </p:spPr>
        <p:txBody>
          <a:bodyPr vert="horz" lIns="0" tIns="0" rIns="0" bIns="0" rtlCol="0" anchor="t">
            <a:noAutofit/>
          </a:bodyPr>
          <a:lstStyle>
            <a:lvl1pPr marL="0" indent="0" algn="l" defTabSz="914400" rtl="0" eaLnBrk="1" latinLnBrk="0" hangingPunct="1">
              <a:spcBef>
                <a:spcPts val="1417"/>
              </a:spcBef>
              <a:buFont typeface="Arial" pitchFamily="34" charset="0"/>
              <a:buNone/>
              <a:defRPr sz="2000" b="1" kern="1200">
                <a:solidFill>
                  <a:schemeClr val="tx1"/>
                </a:solidFill>
                <a:latin typeface="+mn-lt"/>
                <a:ea typeface="+mn-ea"/>
                <a:cs typeface="+mn-cs"/>
              </a:defRPr>
            </a:lvl1pPr>
            <a:lvl2pPr marL="317500" indent="-31750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2pPr>
            <a:lvl3pPr marL="568325" indent="-22225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3pPr>
            <a:lvl4pPr marL="784225" indent="-201613" algn="l" defTabSz="914400" rtl="0" eaLnBrk="1" latinLnBrk="0" hangingPunct="1">
              <a:spcBef>
                <a:spcPts val="1134"/>
              </a:spcBef>
              <a:buClr>
                <a:schemeClr val="tx2"/>
              </a:buClr>
              <a:buFont typeface="Minion Pro" pitchFamily="18" charset="0"/>
              <a:buChar char="‒"/>
              <a:defRPr sz="2000" kern="1200">
                <a:solidFill>
                  <a:schemeClr val="tx1"/>
                </a:solidFill>
                <a:latin typeface="+mn-lt"/>
                <a:ea typeface="+mn-ea"/>
                <a:cs typeface="+mn-cs"/>
              </a:defRPr>
            </a:lvl4pPr>
            <a:lvl5pPr marL="1000125" indent="-185738"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17500" marR="0" lvl="1" indent="-317500" algn="l" defTabSz="914400" rtl="0" eaLnBrk="1" fontAlgn="auto" latinLnBrk="0" hangingPunct="1">
              <a:lnSpc>
                <a:spcPct val="100000"/>
              </a:lnSpc>
              <a:spcBef>
                <a:spcPts val="1134"/>
              </a:spcBef>
              <a:spcAft>
                <a:spcPts val="0"/>
              </a:spcAft>
              <a:buClr>
                <a:srgbClr val="3E6DB2"/>
              </a:buClr>
              <a:buSzTx/>
              <a:buFont typeface="Arial" pitchFamily="34" charset="0"/>
              <a:buChar char="–"/>
              <a:tabLst/>
              <a:defRPr/>
            </a:pPr>
            <a:r>
              <a:rPr kumimoji="0" lang="en-GB" sz="2200" b="1" i="0" u="none" strike="noStrike" kern="1200" cap="none" spc="0" normalizeH="0" baseline="0" noProof="0" dirty="0">
                <a:ln>
                  <a:noFill/>
                </a:ln>
                <a:solidFill>
                  <a:prstClr val="black"/>
                </a:solidFill>
                <a:effectLst/>
                <a:uLnTx/>
                <a:uFillTx/>
                <a:latin typeface="Calibri"/>
                <a:ea typeface="+mn-ea"/>
                <a:cs typeface="+mn-cs"/>
              </a:rPr>
              <a:t>Departmental Sessions:</a:t>
            </a:r>
          </a:p>
          <a:p>
            <a:pPr marL="568325" marR="0" lvl="2" indent="-222250" algn="l" defTabSz="914400" rtl="0" eaLnBrk="1" fontAlgn="auto" latinLnBrk="0" hangingPunct="1">
              <a:lnSpc>
                <a:spcPct val="100000"/>
              </a:lnSpc>
              <a:spcBef>
                <a:spcPts val="1134"/>
              </a:spcBef>
              <a:spcAft>
                <a:spcPts val="0"/>
              </a:spcAft>
              <a:buClr>
                <a:srgbClr val="3E6DB2"/>
              </a:buClr>
              <a:buSzTx/>
              <a:buFont typeface="Arial" pitchFamily="34" charset="0"/>
              <a:buChar char="•"/>
              <a:tabLst/>
              <a:defRPr/>
            </a:pPr>
            <a:r>
              <a:rPr kumimoji="0" lang="en-IE" sz="2200" b="0" i="0" u="none" strike="noStrike" kern="1200" cap="none" spc="0" normalizeH="0" baseline="0" noProof="0" dirty="0">
                <a:ln>
                  <a:noFill/>
                </a:ln>
                <a:solidFill>
                  <a:prstClr val="black"/>
                </a:solidFill>
                <a:effectLst/>
                <a:uLnTx/>
                <a:uFillTx/>
                <a:latin typeface="Calibri"/>
                <a:ea typeface="+mn-ea"/>
                <a:cs typeface="+mn-cs"/>
              </a:rPr>
              <a:t>Economics: </a:t>
            </a:r>
            <a:r>
              <a:rPr lang="en-IE" sz="2200" dirty="0">
                <a:solidFill>
                  <a:prstClr val="black"/>
                </a:solidFill>
                <a:latin typeface="Calibri"/>
              </a:rPr>
              <a:t>Monday, 06 October, 3pm, </a:t>
            </a:r>
            <a:r>
              <a:rPr lang="en-IE" sz="2200" dirty="0">
                <a:solidFill>
                  <a:prstClr val="black"/>
                </a:solidFill>
                <a:latin typeface="Calibri"/>
                <a:hlinkClick r:id="rId3"/>
              </a:rPr>
              <a:t>Zoom</a:t>
            </a:r>
            <a:r>
              <a:rPr kumimoji="0" lang="en-IE" sz="2200" b="0" i="0" u="none" strike="noStrike" kern="1200" cap="none" spc="0" normalizeH="0" baseline="0" noProof="0" dirty="0">
                <a:ln>
                  <a:noFill/>
                </a:ln>
                <a:solidFill>
                  <a:prstClr val="black"/>
                </a:solidFill>
                <a:effectLst/>
                <a:uLnTx/>
                <a:uFillTx/>
                <a:latin typeface="Calibri"/>
                <a:ea typeface="+mn-ea"/>
                <a:cs typeface="+mn-cs"/>
              </a:rPr>
              <a:t> </a:t>
            </a:r>
            <a:endParaRPr lang="en-IE" sz="2200" dirty="0">
              <a:solidFill>
                <a:prstClr val="black"/>
              </a:solidFill>
              <a:latin typeface="Calibri"/>
            </a:endParaRPr>
          </a:p>
          <a:p>
            <a:pPr marL="568325" marR="0" lvl="2" indent="-222250" algn="l" defTabSz="914400" rtl="0" eaLnBrk="1" fontAlgn="auto" latinLnBrk="0" hangingPunct="1">
              <a:lnSpc>
                <a:spcPct val="100000"/>
              </a:lnSpc>
              <a:spcBef>
                <a:spcPts val="1134"/>
              </a:spcBef>
              <a:spcAft>
                <a:spcPts val="0"/>
              </a:spcAft>
              <a:buClr>
                <a:srgbClr val="3E6DB2"/>
              </a:buClr>
              <a:buSzTx/>
              <a:buFont typeface="Arial" pitchFamily="34" charset="0"/>
              <a:buChar char="•"/>
              <a:tabLst/>
              <a:defRPr/>
            </a:pPr>
            <a:r>
              <a:rPr kumimoji="0" lang="en-IE" sz="2200" b="0" i="0" u="none" strike="noStrike" kern="1200" cap="none" spc="0" normalizeH="0" baseline="0" noProof="0" dirty="0">
                <a:ln>
                  <a:noFill/>
                </a:ln>
                <a:solidFill>
                  <a:prstClr val="black"/>
                </a:solidFill>
                <a:effectLst/>
                <a:uLnTx/>
                <a:uFillTx/>
                <a:latin typeface="Calibri"/>
                <a:ea typeface="+mn-ea"/>
                <a:cs typeface="+mn-cs"/>
              </a:rPr>
              <a:t>Philosophy: [TBC]</a:t>
            </a:r>
          </a:p>
          <a:p>
            <a:pPr marL="568325" marR="0" lvl="2" indent="-222250" algn="l" defTabSz="914400" rtl="0" eaLnBrk="1" fontAlgn="auto" latinLnBrk="0" hangingPunct="1">
              <a:lnSpc>
                <a:spcPct val="100000"/>
              </a:lnSpc>
              <a:spcBef>
                <a:spcPts val="1134"/>
              </a:spcBef>
              <a:spcAft>
                <a:spcPts val="0"/>
              </a:spcAft>
              <a:buClr>
                <a:srgbClr val="3E6DB2"/>
              </a:buClr>
              <a:buSzTx/>
              <a:buFont typeface="Arial" pitchFamily="34" charset="0"/>
              <a:buChar char="•"/>
              <a:tabLst/>
              <a:defRPr/>
            </a:pPr>
            <a:r>
              <a:rPr kumimoji="0" lang="en-IE" sz="2200" b="0" i="0" u="none" strike="noStrike" kern="1200" cap="none" spc="0" normalizeH="0" baseline="0" noProof="0" dirty="0">
                <a:ln>
                  <a:noFill/>
                </a:ln>
                <a:solidFill>
                  <a:prstClr val="black"/>
                </a:solidFill>
                <a:effectLst/>
                <a:uLnTx/>
                <a:uFillTx/>
                <a:latin typeface="Calibri"/>
                <a:ea typeface="+mn-ea"/>
                <a:cs typeface="+mn-cs"/>
              </a:rPr>
              <a:t>Political Science: [TBC]</a:t>
            </a:r>
            <a:endParaRPr kumimoji="0" lang="en-IE" sz="2200" b="0" i="0" u="none" strike="noStrike" kern="1200" cap="none" spc="0" normalizeH="0" baseline="0" noProof="0" dirty="0">
              <a:ln>
                <a:noFill/>
              </a:ln>
              <a:solidFill>
                <a:prstClr val="black"/>
              </a:solidFill>
              <a:effectLst/>
              <a:uLnTx/>
              <a:uFillTx/>
              <a:latin typeface="Calibri"/>
              <a:ea typeface="Calibri"/>
              <a:cs typeface="Calibri"/>
            </a:endParaRPr>
          </a:p>
          <a:p>
            <a:pPr marL="568325" marR="0" lvl="2" indent="-222250" algn="l" defTabSz="914400" rtl="0" eaLnBrk="1" fontAlgn="auto" latinLnBrk="0" hangingPunct="1">
              <a:lnSpc>
                <a:spcPct val="100000"/>
              </a:lnSpc>
              <a:spcBef>
                <a:spcPts val="1134"/>
              </a:spcBef>
              <a:spcAft>
                <a:spcPts val="0"/>
              </a:spcAft>
              <a:buClr>
                <a:srgbClr val="3E6DB2"/>
              </a:buClr>
              <a:buSzTx/>
              <a:buFont typeface="Arial" pitchFamily="34" charset="0"/>
              <a:buChar char="•"/>
              <a:tabLst/>
              <a:defRPr/>
            </a:pPr>
            <a:r>
              <a:rPr kumimoji="0" lang="en-IE" sz="2200" b="0" i="0" u="none" strike="noStrike" kern="1200" cap="none" spc="0" normalizeH="0" baseline="0" noProof="0" dirty="0">
                <a:ln>
                  <a:noFill/>
                </a:ln>
                <a:solidFill>
                  <a:prstClr val="black"/>
                </a:solidFill>
                <a:effectLst/>
                <a:uLnTx/>
                <a:uFillTx/>
                <a:latin typeface="Calibri"/>
                <a:ea typeface="+mn-ea"/>
                <a:cs typeface="+mn-cs"/>
              </a:rPr>
              <a:t>Sociology: </a:t>
            </a:r>
            <a:r>
              <a:rPr lang="en-IE" sz="2200" dirty="0">
                <a:solidFill>
                  <a:prstClr val="black"/>
                </a:solidFill>
                <a:latin typeface="Calibri"/>
              </a:rPr>
              <a:t>Monday, 06 October, 4pm, </a:t>
            </a:r>
            <a:r>
              <a:rPr lang="en-IE" sz="2200" dirty="0">
                <a:solidFill>
                  <a:prstClr val="black"/>
                </a:solidFill>
                <a:latin typeface="Calibri"/>
                <a:hlinkClick r:id="rId4"/>
              </a:rPr>
              <a:t>Zoom</a:t>
            </a:r>
            <a:endParaRPr kumimoji="0" lang="en-IE" sz="2200" b="0" i="0" u="none" strike="noStrike" kern="1200" cap="none" spc="0" normalizeH="0" baseline="0" noProof="0" dirty="0">
              <a:ln>
                <a:noFill/>
              </a:ln>
              <a:solidFill>
                <a:prstClr val="black"/>
              </a:solidFill>
              <a:effectLst/>
              <a:uLnTx/>
              <a:uFillTx/>
              <a:latin typeface="Calibri"/>
              <a:ea typeface="+mn-ea"/>
              <a:cs typeface="+mn-cs"/>
            </a:endParaRPr>
          </a:p>
          <a:p>
            <a:pPr marL="568325" marR="0" lvl="2" indent="-222250" algn="l" defTabSz="914400" rtl="0" eaLnBrk="1" fontAlgn="auto" latinLnBrk="0" hangingPunct="1">
              <a:lnSpc>
                <a:spcPct val="100000"/>
              </a:lnSpc>
              <a:spcBef>
                <a:spcPts val="1134"/>
              </a:spcBef>
              <a:spcAft>
                <a:spcPts val="0"/>
              </a:spcAft>
              <a:buClr>
                <a:srgbClr val="3E6DB2"/>
              </a:buClr>
              <a:buSzTx/>
              <a:buFont typeface="Arial" pitchFamily="34" charset="0"/>
              <a:buChar char="•"/>
              <a:tabLst/>
              <a:defRPr/>
            </a:pPr>
            <a:r>
              <a:rPr kumimoji="0" lang="en-IE" sz="2200" b="0" i="0" u="none" strike="noStrike" kern="1200" cap="none" spc="0" normalizeH="0" baseline="0" noProof="0" dirty="0">
                <a:ln>
                  <a:noFill/>
                </a:ln>
                <a:solidFill>
                  <a:prstClr val="black"/>
                </a:solidFill>
                <a:effectLst/>
                <a:uLnTx/>
                <a:uFillTx/>
                <a:latin typeface="Calibri"/>
                <a:ea typeface="+mn-ea"/>
                <a:cs typeface="+mn-cs"/>
              </a:rPr>
              <a:t>Business School: [TBC]</a:t>
            </a:r>
          </a:p>
          <a:p>
            <a:pPr marL="317500" marR="0" lvl="1" indent="-317500" algn="l" defTabSz="914400" rtl="0" eaLnBrk="1" fontAlgn="auto" latinLnBrk="0" hangingPunct="1">
              <a:lnSpc>
                <a:spcPct val="100000"/>
              </a:lnSpc>
              <a:spcBef>
                <a:spcPts val="1134"/>
              </a:spcBef>
              <a:spcAft>
                <a:spcPts val="0"/>
              </a:spcAft>
              <a:buClr>
                <a:srgbClr val="3E6DB2"/>
              </a:buClr>
              <a:buSzTx/>
              <a:buFont typeface="Arial" pitchFamily="34" charset="0"/>
              <a:buChar char="–"/>
              <a:tabLst/>
              <a:defRPr/>
            </a:pPr>
            <a:r>
              <a:rPr kumimoji="0" lang="en-GB" sz="2200" b="0" i="0" u="none" strike="noStrike" kern="1200" cap="none" spc="0" normalizeH="0" baseline="0" noProof="0" dirty="0">
                <a:ln>
                  <a:noFill/>
                </a:ln>
                <a:solidFill>
                  <a:prstClr val="black"/>
                </a:solidFill>
                <a:effectLst/>
                <a:uLnTx/>
                <a:uFillTx/>
                <a:latin typeface="Calibri"/>
                <a:ea typeface="+mn-ea"/>
                <a:cs typeface="+mn-cs"/>
              </a:rPr>
              <a:t>See </a:t>
            </a:r>
            <a:r>
              <a:rPr kumimoji="0" lang="en-GB" sz="2200" b="0" i="0" u="none" strike="noStrike" kern="1200" cap="none" spc="0" normalizeH="0" baseline="0" noProof="0" dirty="0">
                <a:ln>
                  <a:noFill/>
                </a:ln>
                <a:solidFill>
                  <a:prstClr val="black"/>
                </a:solidFill>
                <a:effectLst/>
                <a:uLnTx/>
                <a:uFillTx/>
                <a:latin typeface="Calibri"/>
                <a:ea typeface="+mn-ea"/>
                <a:cs typeface="+mn-cs"/>
                <a:hlinkClick r:id="rId5"/>
              </a:rPr>
              <a:t>www.tcd.ie/ssp/undergraduate/study-abroad/outgoing/</a:t>
            </a:r>
            <a:endParaRPr kumimoji="0" lang="en-GB" sz="2200" b="0" i="0" u="none" strike="noStrike" kern="1200" cap="none" spc="0" normalizeH="0" baseline="0" noProof="0" dirty="0">
              <a:ln>
                <a:noFill/>
              </a:ln>
              <a:solidFill>
                <a:prstClr val="black"/>
              </a:solidFill>
              <a:effectLst/>
              <a:uLnTx/>
              <a:uFillTx/>
              <a:latin typeface="Calibri"/>
              <a:ea typeface="Calibri"/>
              <a:cs typeface="Calibri"/>
              <a:hlinkClick r:id="rId5"/>
            </a:endParaRPr>
          </a:p>
          <a:p>
            <a:pPr marL="0" marR="0" lvl="1" indent="0" algn="l" defTabSz="914400" rtl="0" eaLnBrk="1" fontAlgn="auto" latinLnBrk="0" hangingPunct="1">
              <a:lnSpc>
                <a:spcPct val="100000"/>
              </a:lnSpc>
              <a:spcBef>
                <a:spcPts val="1134"/>
              </a:spcBef>
              <a:spcAft>
                <a:spcPts val="0"/>
              </a:spcAft>
              <a:buClr>
                <a:srgbClr val="3E6DB2"/>
              </a:buClr>
              <a:buSzTx/>
              <a:buFont typeface="Arial" pitchFamily="34" charset="0"/>
              <a:buNone/>
              <a:tabLst/>
              <a:defRPr/>
            </a:pPr>
            <a:endParaRPr kumimoji="0" lang="en-GB" sz="2000" b="0" i="0" u="none" strike="noStrike" kern="1200" cap="none" spc="0" normalizeH="0" baseline="0" noProof="0" dirty="0">
              <a:ln>
                <a:noFill/>
              </a:ln>
              <a:solidFill>
                <a:prstClr val="black"/>
              </a:solidFill>
              <a:effectLst/>
              <a:uLnTx/>
              <a:uFillTx/>
              <a:latin typeface="Calibri"/>
              <a:ea typeface="Calibri"/>
              <a:cs typeface="Calibri"/>
            </a:endParaRPr>
          </a:p>
        </p:txBody>
      </p:sp>
    </p:spTree>
    <p:extLst>
      <p:ext uri="{BB962C8B-B14F-4D97-AF65-F5344CB8AC3E}">
        <p14:creationId xmlns:p14="http://schemas.microsoft.com/office/powerpoint/2010/main" val="26548644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3981" y="2742458"/>
            <a:ext cx="7500939" cy="1701210"/>
          </a:xfrm>
        </p:spPr>
        <p:txBody>
          <a:bodyPr/>
          <a:lstStyle/>
          <a:p>
            <a:pPr algn="ctr"/>
            <a:r>
              <a:rPr lang="en-GB" sz="6600" dirty="0"/>
              <a:t>Thank You</a:t>
            </a:r>
            <a:r>
              <a:rPr lang="en-IE" sz="6600" dirty="0"/>
              <a:t>! </a:t>
            </a:r>
            <a:br>
              <a:rPr lang="en-IE" sz="3600" b="0" dirty="0"/>
            </a:br>
            <a:endParaRPr lang="en-GB" dirty="0"/>
          </a:p>
        </p:txBody>
      </p:sp>
    </p:spTree>
    <p:extLst>
      <p:ext uri="{BB962C8B-B14F-4D97-AF65-F5344CB8AC3E}">
        <p14:creationId xmlns:p14="http://schemas.microsoft.com/office/powerpoint/2010/main" val="173462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C6EBA-5357-1C9E-3CD1-F3D8EB7BBFB2}"/>
              </a:ext>
            </a:extLst>
          </p:cNvPr>
          <p:cNvSpPr>
            <a:spLocks noGrp="1"/>
          </p:cNvSpPr>
          <p:nvPr>
            <p:ph type="title"/>
          </p:nvPr>
        </p:nvSpPr>
        <p:spPr/>
        <p:txBody>
          <a:bodyPr/>
          <a:lstStyle/>
          <a:p>
            <a:r>
              <a:rPr lang="en-IE" dirty="0"/>
              <a:t>Application window</a:t>
            </a:r>
          </a:p>
        </p:txBody>
      </p:sp>
      <p:sp>
        <p:nvSpPr>
          <p:cNvPr id="3" name="Text Placeholder 2">
            <a:extLst>
              <a:ext uri="{FF2B5EF4-FFF2-40B4-BE49-F238E27FC236}">
                <a16:creationId xmlns:a16="http://schemas.microsoft.com/office/drawing/2014/main" id="{8A2CAC5B-40E9-F719-7297-CB4A5740469C}"/>
              </a:ext>
            </a:extLst>
          </p:cNvPr>
          <p:cNvSpPr>
            <a:spLocks noGrp="1"/>
          </p:cNvSpPr>
          <p:nvPr>
            <p:ph type="body" sz="quarter" idx="10"/>
          </p:nvPr>
        </p:nvSpPr>
        <p:spPr/>
        <p:txBody>
          <a:bodyPr anchor="ctr"/>
          <a:lstStyle/>
          <a:p>
            <a:pPr marL="342900" indent="-342900">
              <a:buFont typeface="Arial" panose="020B0604020202020204" pitchFamily="34" charset="0"/>
              <a:buChar char="•"/>
            </a:pPr>
            <a:r>
              <a:rPr lang="en-IE" sz="2200" b="0" dirty="0"/>
              <a:t>Applications </a:t>
            </a:r>
            <a:r>
              <a:rPr lang="en-IE" sz="2200" dirty="0"/>
              <a:t>open </a:t>
            </a:r>
            <a:r>
              <a:rPr lang="en-IE" sz="2200" b="0" dirty="0"/>
              <a:t>on </a:t>
            </a:r>
            <a:r>
              <a:rPr lang="en-IE" sz="2200" dirty="0"/>
              <a:t>06 October 2025</a:t>
            </a:r>
          </a:p>
          <a:p>
            <a:pPr marL="342900" indent="-342900">
              <a:buFont typeface="Arial" panose="020B0604020202020204" pitchFamily="34" charset="0"/>
              <a:buChar char="•"/>
            </a:pPr>
            <a:r>
              <a:rPr lang="en-IE" sz="2200" b="0" dirty="0"/>
              <a:t>Applications </a:t>
            </a:r>
            <a:r>
              <a:rPr lang="en-IE" sz="2200" dirty="0"/>
              <a:t>close </a:t>
            </a:r>
            <a:r>
              <a:rPr lang="en-IE" sz="2200" b="0" dirty="0"/>
              <a:t>on </a:t>
            </a:r>
            <a:r>
              <a:rPr lang="en-IE" sz="2200" dirty="0"/>
              <a:t>14 November 2025</a:t>
            </a:r>
          </a:p>
          <a:p>
            <a:endParaRPr lang="en-IE" sz="2200" dirty="0"/>
          </a:p>
          <a:p>
            <a:pPr marL="342900" indent="-342900">
              <a:buFont typeface="Wingdings" panose="05000000000000000000" pitchFamily="2" charset="2"/>
              <a:buChar char="à"/>
            </a:pPr>
            <a:r>
              <a:rPr lang="en-IE" sz="2200" dirty="0">
                <a:sym typeface="Wingdings" panose="05000000000000000000" pitchFamily="2" charset="2"/>
              </a:rPr>
              <a:t>You have the full application window to apply. </a:t>
            </a:r>
            <a:r>
              <a:rPr lang="en-IE" sz="2200" b="0" dirty="0">
                <a:sym typeface="Wingdings" panose="05000000000000000000" pitchFamily="2" charset="2"/>
              </a:rPr>
              <a:t>We strongly encourage you to </a:t>
            </a:r>
            <a:r>
              <a:rPr lang="en-IE" sz="2200" dirty="0">
                <a:sym typeface="Wingdings" panose="05000000000000000000" pitchFamily="2" charset="2"/>
              </a:rPr>
              <a:t>apply within that window once </a:t>
            </a:r>
            <a:r>
              <a:rPr lang="en-IE" sz="2200" b="0" dirty="0">
                <a:sym typeface="Wingdings" panose="05000000000000000000" pitchFamily="2" charset="2"/>
              </a:rPr>
              <a:t>you have </a:t>
            </a:r>
            <a:r>
              <a:rPr lang="en-IE" sz="2200" dirty="0">
                <a:sym typeface="Wingdings" panose="05000000000000000000" pitchFamily="2" charset="2"/>
              </a:rPr>
              <a:t>done your research </a:t>
            </a:r>
            <a:r>
              <a:rPr lang="en-IE" sz="2200" b="0" dirty="0">
                <a:sym typeface="Wingdings" panose="05000000000000000000" pitchFamily="2" charset="2"/>
              </a:rPr>
              <a:t>and </a:t>
            </a:r>
            <a:r>
              <a:rPr lang="en-IE" sz="2200" dirty="0">
                <a:sym typeface="Wingdings" panose="05000000000000000000" pitchFamily="2" charset="2"/>
              </a:rPr>
              <a:t>decided on your preferences. </a:t>
            </a:r>
          </a:p>
          <a:p>
            <a:pPr marL="342900" indent="-342900">
              <a:buFont typeface="Wingdings" panose="05000000000000000000" pitchFamily="2" charset="2"/>
              <a:buChar char="à"/>
            </a:pPr>
            <a:r>
              <a:rPr lang="en-IE" sz="2200" b="0" dirty="0">
                <a:sym typeface="Wingdings" panose="05000000000000000000" pitchFamily="2" charset="2"/>
              </a:rPr>
              <a:t>There are </a:t>
            </a:r>
            <a:r>
              <a:rPr lang="en-IE" sz="2200" dirty="0">
                <a:sym typeface="Wingdings" panose="05000000000000000000" pitchFamily="2" charset="2"/>
              </a:rPr>
              <a:t>limited places </a:t>
            </a:r>
            <a:r>
              <a:rPr lang="en-IE" sz="2200" b="0" dirty="0">
                <a:sym typeface="Wingdings" panose="05000000000000000000" pitchFamily="2" charset="2"/>
              </a:rPr>
              <a:t>for each university. We </a:t>
            </a:r>
            <a:r>
              <a:rPr lang="en-IE" sz="2200" dirty="0">
                <a:sym typeface="Wingdings" panose="05000000000000000000" pitchFamily="2" charset="2"/>
              </a:rPr>
              <a:t>cannot guarantee </a:t>
            </a:r>
            <a:r>
              <a:rPr lang="en-IE" sz="2200" b="0" dirty="0">
                <a:sym typeface="Wingdings" panose="05000000000000000000" pitchFamily="2" charset="2"/>
              </a:rPr>
              <a:t>a place or a specific preference. </a:t>
            </a:r>
          </a:p>
          <a:p>
            <a:endParaRPr lang="en-IE" dirty="0"/>
          </a:p>
        </p:txBody>
      </p:sp>
      <p:sp>
        <p:nvSpPr>
          <p:cNvPr id="4" name="Text Placeholder 3">
            <a:extLst>
              <a:ext uri="{FF2B5EF4-FFF2-40B4-BE49-F238E27FC236}">
                <a16:creationId xmlns:a16="http://schemas.microsoft.com/office/drawing/2014/main" id="{1DE08EDF-F757-FD13-B17C-26367822D8A8}"/>
              </a:ext>
            </a:extLst>
          </p:cNvPr>
          <p:cNvSpPr>
            <a:spLocks noGrp="1"/>
          </p:cNvSpPr>
          <p:nvPr>
            <p:ph type="body" sz="quarter" idx="11"/>
          </p:nvPr>
        </p:nvSpPr>
        <p:spPr/>
        <p:txBody>
          <a:bodyPr/>
          <a:lstStyle/>
          <a:p>
            <a:endParaRPr lang="en-IE"/>
          </a:p>
        </p:txBody>
      </p:sp>
    </p:spTree>
    <p:extLst>
      <p:ext uri="{BB962C8B-B14F-4D97-AF65-F5344CB8AC3E}">
        <p14:creationId xmlns:p14="http://schemas.microsoft.com/office/powerpoint/2010/main" val="3751801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0E4E1-B254-B175-7919-074DB543D89A}"/>
              </a:ext>
            </a:extLst>
          </p:cNvPr>
          <p:cNvSpPr>
            <a:spLocks noGrp="1"/>
          </p:cNvSpPr>
          <p:nvPr>
            <p:ph type="title"/>
          </p:nvPr>
        </p:nvSpPr>
        <p:spPr>
          <a:xfrm>
            <a:off x="554478" y="360000"/>
            <a:ext cx="8111058" cy="561600"/>
          </a:xfrm>
        </p:spPr>
        <p:txBody>
          <a:bodyPr/>
          <a:lstStyle/>
          <a:p>
            <a:r>
              <a:rPr lang="en-IE" dirty="0"/>
              <a:t>Departmental exchanges (mostly Erasmus): Destinations</a:t>
            </a:r>
          </a:p>
        </p:txBody>
      </p:sp>
      <p:sp>
        <p:nvSpPr>
          <p:cNvPr id="3" name="Text Placeholder 2">
            <a:extLst>
              <a:ext uri="{FF2B5EF4-FFF2-40B4-BE49-F238E27FC236}">
                <a16:creationId xmlns:a16="http://schemas.microsoft.com/office/drawing/2014/main" id="{BFC60AA0-2B6D-7EE9-99DC-8DE6DDFCB1DC}"/>
              </a:ext>
            </a:extLst>
          </p:cNvPr>
          <p:cNvSpPr>
            <a:spLocks noGrp="1"/>
          </p:cNvSpPr>
          <p:nvPr>
            <p:ph type="body" sz="quarter" idx="10"/>
          </p:nvPr>
        </p:nvSpPr>
        <p:spPr>
          <a:xfrm>
            <a:off x="554477" y="1499091"/>
            <a:ext cx="4610910" cy="4201317"/>
          </a:xfrm>
        </p:spPr>
        <p:txBody>
          <a:bodyPr/>
          <a:lstStyle/>
          <a:p>
            <a:pPr marL="0" indent="0">
              <a:buNone/>
            </a:pPr>
            <a:r>
              <a:rPr lang="en-IE" sz="2200" b="1" dirty="0"/>
              <a:t>Economics</a:t>
            </a:r>
          </a:p>
          <a:p>
            <a:r>
              <a:rPr lang="en-IE" sz="2000" dirty="0"/>
              <a:t>Australia: Queensland University of Technology</a:t>
            </a:r>
          </a:p>
          <a:p>
            <a:r>
              <a:rPr lang="en-IE" sz="2000" dirty="0"/>
              <a:t>Belgium: KU Leuven (currently renewed)</a:t>
            </a:r>
          </a:p>
          <a:p>
            <a:r>
              <a:rPr lang="en-IE" sz="2000" dirty="0"/>
              <a:t>France: Sciences Po Paris</a:t>
            </a:r>
          </a:p>
          <a:p>
            <a:r>
              <a:rPr lang="en-IE" sz="2000" dirty="0"/>
              <a:t>France: HEC Paris (currently renewed)</a:t>
            </a:r>
          </a:p>
          <a:p>
            <a:r>
              <a:rPr lang="en-IE" sz="2000" dirty="0"/>
              <a:t>Germany: Universität </a:t>
            </a:r>
            <a:r>
              <a:rPr lang="en-IE" sz="2000" dirty="0" err="1"/>
              <a:t>zu</a:t>
            </a:r>
            <a:r>
              <a:rPr lang="en-IE" sz="2000" dirty="0"/>
              <a:t> Köln</a:t>
            </a:r>
          </a:p>
          <a:p>
            <a:r>
              <a:rPr lang="en-IE" sz="2000" dirty="0"/>
              <a:t>Netherlands: Tilburg University</a:t>
            </a:r>
          </a:p>
          <a:p>
            <a:r>
              <a:rPr lang="en-IE" sz="2000" dirty="0"/>
              <a:t>Spain: </a:t>
            </a:r>
            <a:r>
              <a:rPr lang="en-IE" sz="2000" dirty="0" err="1"/>
              <a:t>Esade</a:t>
            </a:r>
            <a:r>
              <a:rPr lang="en-IE" sz="2000" dirty="0"/>
              <a:t> Ramon Llull University</a:t>
            </a:r>
          </a:p>
          <a:p>
            <a:r>
              <a:rPr lang="en-IE" sz="2000" dirty="0"/>
              <a:t>Sweden: Stockholm School of Economics</a:t>
            </a:r>
          </a:p>
          <a:p>
            <a:endParaRPr lang="en-IE" sz="2200" dirty="0"/>
          </a:p>
        </p:txBody>
      </p:sp>
      <p:sp>
        <p:nvSpPr>
          <p:cNvPr id="4" name="Text Placeholder 3">
            <a:extLst>
              <a:ext uri="{FF2B5EF4-FFF2-40B4-BE49-F238E27FC236}">
                <a16:creationId xmlns:a16="http://schemas.microsoft.com/office/drawing/2014/main" id="{1911BAB0-9EAC-4645-8791-6C990DC2E81C}"/>
              </a:ext>
            </a:extLst>
          </p:cNvPr>
          <p:cNvSpPr>
            <a:spLocks noGrp="1"/>
          </p:cNvSpPr>
          <p:nvPr>
            <p:ph type="body" sz="quarter" idx="11"/>
          </p:nvPr>
        </p:nvSpPr>
        <p:spPr>
          <a:xfrm>
            <a:off x="554477" y="914400"/>
            <a:ext cx="7775136" cy="276225"/>
          </a:xfrm>
        </p:spPr>
        <p:txBody>
          <a:bodyPr/>
          <a:lstStyle/>
          <a:p>
            <a:r>
              <a:rPr lang="en-IE" b="1" dirty="0"/>
              <a:t>Depending on availability and eligibility (!)</a:t>
            </a:r>
          </a:p>
        </p:txBody>
      </p:sp>
      <p:sp>
        <p:nvSpPr>
          <p:cNvPr id="5" name="Text Placeholder 4">
            <a:extLst>
              <a:ext uri="{FF2B5EF4-FFF2-40B4-BE49-F238E27FC236}">
                <a16:creationId xmlns:a16="http://schemas.microsoft.com/office/drawing/2014/main" id="{DC45A94A-F305-B252-1795-3CC54DA4497A}"/>
              </a:ext>
            </a:extLst>
          </p:cNvPr>
          <p:cNvSpPr>
            <a:spLocks noGrp="1"/>
          </p:cNvSpPr>
          <p:nvPr>
            <p:ph type="body" sz="quarter" idx="12"/>
          </p:nvPr>
        </p:nvSpPr>
        <p:spPr>
          <a:xfrm>
            <a:off x="5243208" y="1499092"/>
            <a:ext cx="3655131" cy="4201316"/>
          </a:xfrm>
        </p:spPr>
        <p:txBody>
          <a:bodyPr/>
          <a:lstStyle/>
          <a:p>
            <a:pPr marL="0" indent="0">
              <a:buNone/>
            </a:pPr>
            <a:r>
              <a:rPr lang="en-IE" sz="2200" b="1" dirty="0"/>
              <a:t>Philosophy</a:t>
            </a:r>
          </a:p>
          <a:p>
            <a:r>
              <a:rPr lang="en-IE" sz="2000" dirty="0"/>
              <a:t>Austria: Central European University</a:t>
            </a:r>
          </a:p>
          <a:p>
            <a:r>
              <a:rPr lang="en-IE" sz="2000" dirty="0"/>
              <a:t>Belgium: KU Leuven</a:t>
            </a:r>
          </a:p>
          <a:p>
            <a:r>
              <a:rPr lang="en-IE" sz="2000" dirty="0"/>
              <a:t>Germany: Humboldt University Berlin</a:t>
            </a:r>
          </a:p>
          <a:p>
            <a:r>
              <a:rPr lang="en-IE" sz="2000" dirty="0"/>
              <a:t>Germany: LMU Munich</a:t>
            </a:r>
          </a:p>
          <a:p>
            <a:r>
              <a:rPr lang="en-IE" sz="2000" dirty="0"/>
              <a:t>Turkey: Koç University </a:t>
            </a:r>
          </a:p>
        </p:txBody>
      </p:sp>
    </p:spTree>
    <p:extLst>
      <p:ext uri="{BB962C8B-B14F-4D97-AF65-F5344CB8AC3E}">
        <p14:creationId xmlns:p14="http://schemas.microsoft.com/office/powerpoint/2010/main" val="1852706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B381D-2A2D-E0A5-BBDD-3719BE604D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586140-1CC7-887E-03B5-59348F633157}"/>
              </a:ext>
            </a:extLst>
          </p:cNvPr>
          <p:cNvSpPr>
            <a:spLocks noGrp="1"/>
          </p:cNvSpPr>
          <p:nvPr>
            <p:ph type="title"/>
          </p:nvPr>
        </p:nvSpPr>
        <p:spPr>
          <a:xfrm>
            <a:off x="642026" y="360000"/>
            <a:ext cx="7859948" cy="561600"/>
          </a:xfrm>
        </p:spPr>
        <p:txBody>
          <a:bodyPr/>
          <a:lstStyle/>
          <a:p>
            <a:r>
              <a:rPr lang="en-IE" dirty="0"/>
              <a:t>Departmental exchanges (mostly Erasmus): Destinations</a:t>
            </a:r>
          </a:p>
        </p:txBody>
      </p:sp>
      <p:sp>
        <p:nvSpPr>
          <p:cNvPr id="3" name="Text Placeholder 2">
            <a:extLst>
              <a:ext uri="{FF2B5EF4-FFF2-40B4-BE49-F238E27FC236}">
                <a16:creationId xmlns:a16="http://schemas.microsoft.com/office/drawing/2014/main" id="{0ACD3D46-E459-F23E-A643-D8297B68C23F}"/>
              </a:ext>
            </a:extLst>
          </p:cNvPr>
          <p:cNvSpPr>
            <a:spLocks noGrp="1"/>
          </p:cNvSpPr>
          <p:nvPr>
            <p:ph type="body" sz="quarter" idx="10"/>
          </p:nvPr>
        </p:nvSpPr>
        <p:spPr>
          <a:xfrm>
            <a:off x="642026" y="1554641"/>
            <a:ext cx="4086225" cy="4388959"/>
          </a:xfrm>
        </p:spPr>
        <p:txBody>
          <a:bodyPr/>
          <a:lstStyle/>
          <a:p>
            <a:pPr marL="0" indent="0">
              <a:buNone/>
            </a:pPr>
            <a:r>
              <a:rPr lang="en-IE" sz="2200" b="1" dirty="0"/>
              <a:t>Political Science</a:t>
            </a:r>
          </a:p>
          <a:p>
            <a:r>
              <a:rPr lang="en-IE" sz="2000" dirty="0"/>
              <a:t>Austria: Central European University</a:t>
            </a:r>
          </a:p>
          <a:p>
            <a:r>
              <a:rPr lang="en-IE" sz="2000" dirty="0"/>
              <a:t>France: Sciences Po</a:t>
            </a:r>
          </a:p>
          <a:p>
            <a:r>
              <a:rPr lang="en-IE" sz="2000" dirty="0"/>
              <a:t>Germany: Universität Mannheim</a:t>
            </a:r>
          </a:p>
          <a:p>
            <a:r>
              <a:rPr lang="en-IE" sz="2000" dirty="0"/>
              <a:t>Italy: Università di Bologna</a:t>
            </a:r>
          </a:p>
          <a:p>
            <a:r>
              <a:rPr lang="en-IE" sz="2000" dirty="0"/>
              <a:t>Italy: Università Bocconi</a:t>
            </a:r>
          </a:p>
          <a:p>
            <a:r>
              <a:rPr lang="en-IE" sz="2000" dirty="0"/>
              <a:t>Spain: </a:t>
            </a:r>
            <a:r>
              <a:rPr lang="en-IE" sz="2000" dirty="0" err="1"/>
              <a:t>Universitat</a:t>
            </a:r>
            <a:r>
              <a:rPr lang="en-IE" sz="2000" dirty="0"/>
              <a:t> Pompeu Fabra Barcelona</a:t>
            </a:r>
          </a:p>
          <a:p>
            <a:r>
              <a:rPr lang="en-IE" sz="2000" dirty="0"/>
              <a:t>Switzerland: University of Zurich</a:t>
            </a:r>
          </a:p>
        </p:txBody>
      </p:sp>
      <p:sp>
        <p:nvSpPr>
          <p:cNvPr id="4" name="Text Placeholder 3">
            <a:extLst>
              <a:ext uri="{FF2B5EF4-FFF2-40B4-BE49-F238E27FC236}">
                <a16:creationId xmlns:a16="http://schemas.microsoft.com/office/drawing/2014/main" id="{84B0CD15-BA02-4856-9E11-E7FC667E94B0}"/>
              </a:ext>
            </a:extLst>
          </p:cNvPr>
          <p:cNvSpPr>
            <a:spLocks noGrp="1"/>
          </p:cNvSpPr>
          <p:nvPr>
            <p:ph type="body" sz="quarter" idx="11"/>
          </p:nvPr>
        </p:nvSpPr>
        <p:spPr>
          <a:xfrm>
            <a:off x="642026" y="914400"/>
            <a:ext cx="7687587" cy="276225"/>
          </a:xfrm>
        </p:spPr>
        <p:txBody>
          <a:bodyPr/>
          <a:lstStyle/>
          <a:p>
            <a:r>
              <a:rPr lang="en-IE" b="1" dirty="0"/>
              <a:t>Depending on availability and eligibility (!)</a:t>
            </a:r>
          </a:p>
        </p:txBody>
      </p:sp>
      <p:sp>
        <p:nvSpPr>
          <p:cNvPr id="5" name="Text Placeholder 4">
            <a:extLst>
              <a:ext uri="{FF2B5EF4-FFF2-40B4-BE49-F238E27FC236}">
                <a16:creationId xmlns:a16="http://schemas.microsoft.com/office/drawing/2014/main" id="{9A8BBA48-B678-04A8-5813-A5FFA07F88D1}"/>
              </a:ext>
            </a:extLst>
          </p:cNvPr>
          <p:cNvSpPr>
            <a:spLocks noGrp="1"/>
          </p:cNvSpPr>
          <p:nvPr>
            <p:ph type="body" sz="quarter" idx="12"/>
          </p:nvPr>
        </p:nvSpPr>
        <p:spPr>
          <a:xfrm>
            <a:off x="4863830" y="1541277"/>
            <a:ext cx="4007795" cy="4207770"/>
          </a:xfrm>
        </p:spPr>
        <p:txBody>
          <a:bodyPr/>
          <a:lstStyle/>
          <a:p>
            <a:pPr marL="0" indent="0">
              <a:buNone/>
            </a:pPr>
            <a:r>
              <a:rPr lang="en-IE" sz="2200" b="1" dirty="0"/>
              <a:t>Sociology</a:t>
            </a:r>
          </a:p>
          <a:p>
            <a:r>
              <a:rPr lang="en-IE" sz="2000" dirty="0"/>
              <a:t>Czechia: Charles University</a:t>
            </a:r>
          </a:p>
          <a:p>
            <a:r>
              <a:rPr lang="en-IE" sz="2000" dirty="0"/>
              <a:t>Denmark: University of Copenhagen</a:t>
            </a:r>
          </a:p>
          <a:p>
            <a:r>
              <a:rPr lang="en-IE" sz="2000" dirty="0"/>
              <a:t>Finland: University of Helsinki</a:t>
            </a:r>
          </a:p>
          <a:p>
            <a:r>
              <a:rPr lang="en-IE" sz="2000" dirty="0"/>
              <a:t>Germany: LMU Munich</a:t>
            </a:r>
          </a:p>
          <a:p>
            <a:r>
              <a:rPr lang="en-IE" sz="2000" dirty="0"/>
              <a:t>Malta: University of Malta</a:t>
            </a:r>
          </a:p>
          <a:p>
            <a:r>
              <a:rPr lang="en-IE" sz="2000" dirty="0"/>
              <a:t>Netherlands: Utrecht University</a:t>
            </a:r>
          </a:p>
          <a:p>
            <a:r>
              <a:rPr lang="en-IE" sz="2000" dirty="0"/>
              <a:t>Spain: </a:t>
            </a:r>
            <a:r>
              <a:rPr lang="en-IE" sz="2000" dirty="0" err="1"/>
              <a:t>Universitat</a:t>
            </a:r>
            <a:r>
              <a:rPr lang="en-IE" sz="2000" dirty="0"/>
              <a:t> de Barcelona</a:t>
            </a:r>
          </a:p>
          <a:p>
            <a:r>
              <a:rPr lang="en-IE" sz="2000" dirty="0"/>
              <a:t>Sweden: </a:t>
            </a:r>
            <a:r>
              <a:rPr lang="en-IE" sz="2000" dirty="0" err="1"/>
              <a:t>Umeå</a:t>
            </a:r>
            <a:r>
              <a:rPr lang="en-IE" sz="2000" dirty="0"/>
              <a:t> University</a:t>
            </a:r>
          </a:p>
          <a:p>
            <a:r>
              <a:rPr lang="en-IE" sz="2000" dirty="0"/>
              <a:t>Turkey: </a:t>
            </a:r>
            <a:r>
              <a:rPr lang="en-IE" sz="2000" dirty="0" err="1"/>
              <a:t>Boğaziçi</a:t>
            </a:r>
            <a:r>
              <a:rPr lang="en-IE" sz="2000" dirty="0"/>
              <a:t> University</a:t>
            </a:r>
          </a:p>
        </p:txBody>
      </p:sp>
    </p:spTree>
    <p:extLst>
      <p:ext uri="{BB962C8B-B14F-4D97-AF65-F5344CB8AC3E}">
        <p14:creationId xmlns:p14="http://schemas.microsoft.com/office/powerpoint/2010/main" val="3717942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EC6ED-C735-BFD4-1010-5EB6912F4A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9514F7-1D04-A078-5DFC-4359DB10ECD7}"/>
              </a:ext>
            </a:extLst>
          </p:cNvPr>
          <p:cNvSpPr>
            <a:spLocks noGrp="1"/>
          </p:cNvSpPr>
          <p:nvPr>
            <p:ph type="title"/>
          </p:nvPr>
        </p:nvSpPr>
        <p:spPr>
          <a:xfrm>
            <a:off x="828674" y="360000"/>
            <a:ext cx="7719903" cy="561600"/>
          </a:xfrm>
        </p:spPr>
        <p:txBody>
          <a:bodyPr/>
          <a:lstStyle/>
          <a:p>
            <a:r>
              <a:rPr lang="en-IE" dirty="0"/>
              <a:t>Departmental exchanges (mostly Erasmus): Destinations</a:t>
            </a:r>
          </a:p>
        </p:txBody>
      </p:sp>
      <p:sp>
        <p:nvSpPr>
          <p:cNvPr id="3" name="Text Placeholder 2">
            <a:extLst>
              <a:ext uri="{FF2B5EF4-FFF2-40B4-BE49-F238E27FC236}">
                <a16:creationId xmlns:a16="http://schemas.microsoft.com/office/drawing/2014/main" id="{7B8B4108-475E-D2BC-2B6A-95A9E36E0A56}"/>
              </a:ext>
            </a:extLst>
          </p:cNvPr>
          <p:cNvSpPr>
            <a:spLocks noGrp="1"/>
          </p:cNvSpPr>
          <p:nvPr>
            <p:ph type="body" sz="quarter" idx="10"/>
          </p:nvPr>
        </p:nvSpPr>
        <p:spPr>
          <a:xfrm>
            <a:off x="828675" y="1881075"/>
            <a:ext cx="7719902" cy="3163365"/>
          </a:xfrm>
        </p:spPr>
        <p:txBody>
          <a:bodyPr/>
          <a:lstStyle/>
          <a:p>
            <a:pPr marL="0" indent="0">
              <a:buNone/>
            </a:pPr>
            <a:r>
              <a:rPr lang="en-IE" sz="2200" b="1" dirty="0"/>
              <a:t>Business</a:t>
            </a:r>
          </a:p>
          <a:p>
            <a:r>
              <a:rPr lang="en-IE" sz="2000" dirty="0"/>
              <a:t>Very long list of destinations (please see website: </a:t>
            </a:r>
            <a:r>
              <a:rPr lang="en-IE" sz="2000" dirty="0">
                <a:hlinkClick r:id="rId2"/>
              </a:rPr>
              <a:t>https://www.tcd.ie/ssp/undergraduate/study-abroad/outgoing/destinations/</a:t>
            </a:r>
            <a:r>
              <a:rPr lang="en-IE" sz="2000" dirty="0"/>
              <a:t>). </a:t>
            </a:r>
          </a:p>
        </p:txBody>
      </p:sp>
      <p:sp>
        <p:nvSpPr>
          <p:cNvPr id="4" name="Text Placeholder 3">
            <a:extLst>
              <a:ext uri="{FF2B5EF4-FFF2-40B4-BE49-F238E27FC236}">
                <a16:creationId xmlns:a16="http://schemas.microsoft.com/office/drawing/2014/main" id="{071C14E2-C764-C44E-9D4B-ECBF876E18FF}"/>
              </a:ext>
            </a:extLst>
          </p:cNvPr>
          <p:cNvSpPr>
            <a:spLocks noGrp="1"/>
          </p:cNvSpPr>
          <p:nvPr>
            <p:ph type="body" sz="quarter" idx="11"/>
          </p:nvPr>
        </p:nvSpPr>
        <p:spPr/>
        <p:txBody>
          <a:bodyPr/>
          <a:lstStyle/>
          <a:p>
            <a:r>
              <a:rPr lang="en-IE" b="1" dirty="0"/>
              <a:t>Depending on availability and eligibility (!)</a:t>
            </a:r>
          </a:p>
        </p:txBody>
      </p:sp>
    </p:spTree>
    <p:extLst>
      <p:ext uri="{BB962C8B-B14F-4D97-AF65-F5344CB8AC3E}">
        <p14:creationId xmlns:p14="http://schemas.microsoft.com/office/powerpoint/2010/main" val="2313403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Which Departmental exchanges can I go on?</a:t>
            </a:r>
          </a:p>
        </p:txBody>
      </p:sp>
      <p:sp>
        <p:nvSpPr>
          <p:cNvPr id="3" name="Text Placeholder 2"/>
          <p:cNvSpPr>
            <a:spLocks noGrp="1"/>
          </p:cNvSpPr>
          <p:nvPr>
            <p:ph type="body" sz="quarter" idx="10"/>
          </p:nvPr>
        </p:nvSpPr>
        <p:spPr/>
        <p:txBody>
          <a:bodyPr vert="horz" lIns="0" tIns="0" rIns="0" bIns="0" rtlCol="0" anchor="ctr">
            <a:noAutofit/>
          </a:bodyPr>
          <a:lstStyle/>
          <a:p>
            <a:pPr lvl="1"/>
            <a:r>
              <a:rPr lang="en-IE" dirty="0"/>
              <a:t>Check the exchanges available for each department you are studying with as well as any associated eligibility information on the website: </a:t>
            </a:r>
            <a:r>
              <a:rPr lang="en-IE" dirty="0">
                <a:ea typeface="+mn-lt"/>
                <a:cs typeface="+mn-lt"/>
                <a:hlinkClick r:id="rId2"/>
              </a:rPr>
              <a:t>https://www.tcd.ie/ssp/undergraduate/study-abroad/outgoing/destinations/</a:t>
            </a:r>
            <a:endParaRPr lang="en-IE" dirty="0">
              <a:ea typeface="+mn-lt"/>
              <a:cs typeface="+mn-lt"/>
            </a:endParaRPr>
          </a:p>
          <a:p>
            <a:pPr lvl="1"/>
            <a:r>
              <a:rPr lang="en-US" dirty="0"/>
              <a:t>You are eligible to apply in either Department/School you are studying with</a:t>
            </a:r>
          </a:p>
          <a:p>
            <a:pPr lvl="2"/>
            <a:r>
              <a:rPr lang="en-IE" dirty="0"/>
              <a:t>There are some international (non-EU) exchanges offered by Trinity Business School and the department of Economics</a:t>
            </a:r>
            <a:endParaRPr lang="en-US" dirty="0">
              <a:ea typeface="Calibri"/>
              <a:cs typeface="Calibri"/>
            </a:endParaRPr>
          </a:p>
          <a:p>
            <a:pPr lvl="1"/>
            <a:r>
              <a:rPr lang="en-IE" dirty="0"/>
              <a:t>It is your responsibility to select exchanges that are </a:t>
            </a:r>
            <a:r>
              <a:rPr lang="en-IE" b="1" dirty="0"/>
              <a:t>suitable for your subject combination</a:t>
            </a:r>
            <a:r>
              <a:rPr lang="en-IE" dirty="0"/>
              <a:t> before you list them on the application form.</a:t>
            </a:r>
          </a:p>
        </p:txBody>
      </p:sp>
    </p:spTree>
    <p:extLst>
      <p:ext uri="{BB962C8B-B14F-4D97-AF65-F5344CB8AC3E}">
        <p14:creationId xmlns:p14="http://schemas.microsoft.com/office/powerpoint/2010/main" val="1830900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1241F-17CB-AA3B-40F1-3D206F846064}"/>
              </a:ext>
            </a:extLst>
          </p:cNvPr>
          <p:cNvSpPr>
            <a:spLocks noGrp="1"/>
          </p:cNvSpPr>
          <p:nvPr>
            <p:ph type="title"/>
          </p:nvPr>
        </p:nvSpPr>
        <p:spPr/>
        <p:txBody>
          <a:bodyPr/>
          <a:lstStyle/>
          <a:p>
            <a:r>
              <a:rPr lang="en-IE" dirty="0"/>
              <a:t>Things to consider before applying</a:t>
            </a:r>
          </a:p>
        </p:txBody>
      </p:sp>
      <p:sp>
        <p:nvSpPr>
          <p:cNvPr id="3" name="Text Placeholder 2">
            <a:extLst>
              <a:ext uri="{FF2B5EF4-FFF2-40B4-BE49-F238E27FC236}">
                <a16:creationId xmlns:a16="http://schemas.microsoft.com/office/drawing/2014/main" id="{AF1EB926-416C-B391-A072-B31AEB242B48}"/>
              </a:ext>
            </a:extLst>
          </p:cNvPr>
          <p:cNvSpPr>
            <a:spLocks noGrp="1"/>
          </p:cNvSpPr>
          <p:nvPr>
            <p:ph type="body" sz="quarter" idx="10"/>
          </p:nvPr>
        </p:nvSpPr>
        <p:spPr>
          <a:xfrm>
            <a:off x="828675" y="1608083"/>
            <a:ext cx="7915932" cy="4771696"/>
          </a:xfrm>
        </p:spPr>
        <p:txBody>
          <a:bodyPr/>
          <a:lstStyle/>
          <a:p>
            <a:pPr lvl="1"/>
            <a:r>
              <a:rPr lang="en-IE" dirty="0"/>
              <a:t>Erasmus is a </a:t>
            </a:r>
            <a:r>
              <a:rPr lang="en-IE" b="1" dirty="0"/>
              <a:t>wonderful opportunity</a:t>
            </a:r>
            <a:r>
              <a:rPr lang="en-IE" dirty="0"/>
              <a:t>:</a:t>
            </a:r>
          </a:p>
          <a:p>
            <a:pPr lvl="2"/>
            <a:r>
              <a:rPr lang="en-IE" i="1" dirty="0"/>
              <a:t>‘An absolute must. best decision I ever made &amp; I wasn’t even too excited about it when I went. Tell students … it's worth it! Doesn’t matter where you go either, it’s just about the friends you make.’</a:t>
            </a:r>
          </a:p>
          <a:p>
            <a:pPr lvl="2"/>
            <a:r>
              <a:rPr lang="en-IE" i="1" dirty="0"/>
              <a:t>‘By far the best year of my life overall.’ </a:t>
            </a:r>
          </a:p>
          <a:p>
            <a:pPr lvl="1"/>
            <a:r>
              <a:rPr lang="en-IE" dirty="0"/>
              <a:t>BUT part of the experience </a:t>
            </a:r>
            <a:r>
              <a:rPr lang="en-IE" b="1" dirty="0"/>
              <a:t>can be challenging</a:t>
            </a:r>
            <a:r>
              <a:rPr lang="en-IE" dirty="0"/>
              <a:t>:</a:t>
            </a:r>
          </a:p>
          <a:p>
            <a:pPr lvl="2"/>
            <a:r>
              <a:rPr lang="en-IE" i="1" dirty="0"/>
              <a:t>‘I hadn't fully considered the implications of moving away from family and friends for 7 months and at times found this harder than I had expected. However overall it was a great experience and I would definitely do it again.’</a:t>
            </a:r>
          </a:p>
          <a:p>
            <a:pPr lvl="1">
              <a:buFont typeface="Wingdings" panose="05000000000000000000" pitchFamily="2" charset="2"/>
              <a:buChar char="à"/>
            </a:pPr>
            <a:r>
              <a:rPr lang="ga-IE" dirty="0"/>
              <a:t>Part of the experience is taking responsibility, being comfortable in a new and different environment, developing resilience and independence.</a:t>
            </a:r>
            <a:endParaRPr lang="en-IE" dirty="0"/>
          </a:p>
          <a:p>
            <a:endParaRPr lang="en-IE" dirty="0"/>
          </a:p>
        </p:txBody>
      </p:sp>
      <p:sp>
        <p:nvSpPr>
          <p:cNvPr id="4" name="Text Placeholder 3">
            <a:extLst>
              <a:ext uri="{FF2B5EF4-FFF2-40B4-BE49-F238E27FC236}">
                <a16:creationId xmlns:a16="http://schemas.microsoft.com/office/drawing/2014/main" id="{209ED36A-FA52-7788-BAE6-A563466FB17B}"/>
              </a:ext>
            </a:extLst>
          </p:cNvPr>
          <p:cNvSpPr>
            <a:spLocks noGrp="1"/>
          </p:cNvSpPr>
          <p:nvPr>
            <p:ph type="body" sz="quarter" idx="11"/>
          </p:nvPr>
        </p:nvSpPr>
        <p:spPr/>
        <p:txBody>
          <a:bodyPr/>
          <a:lstStyle/>
          <a:p>
            <a:r>
              <a:rPr lang="en-IE" dirty="0"/>
              <a:t>Opportunity and challenge</a:t>
            </a:r>
          </a:p>
        </p:txBody>
      </p:sp>
    </p:spTree>
    <p:extLst>
      <p:ext uri="{BB962C8B-B14F-4D97-AF65-F5344CB8AC3E}">
        <p14:creationId xmlns:p14="http://schemas.microsoft.com/office/powerpoint/2010/main" val="2931241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951C0-B1C9-FBAE-C476-02574E26A1BE}"/>
              </a:ext>
            </a:extLst>
          </p:cNvPr>
          <p:cNvSpPr>
            <a:spLocks noGrp="1"/>
          </p:cNvSpPr>
          <p:nvPr>
            <p:ph type="title"/>
          </p:nvPr>
        </p:nvSpPr>
        <p:spPr/>
        <p:txBody>
          <a:bodyPr/>
          <a:lstStyle/>
          <a:p>
            <a:r>
              <a:rPr lang="en-IE" dirty="0"/>
              <a:t>Things to consider before applying</a:t>
            </a:r>
          </a:p>
        </p:txBody>
      </p:sp>
      <p:sp>
        <p:nvSpPr>
          <p:cNvPr id="3" name="Text Placeholder 2">
            <a:extLst>
              <a:ext uri="{FF2B5EF4-FFF2-40B4-BE49-F238E27FC236}">
                <a16:creationId xmlns:a16="http://schemas.microsoft.com/office/drawing/2014/main" id="{F9EE004C-E62F-C469-2DC9-5738D74722E1}"/>
              </a:ext>
            </a:extLst>
          </p:cNvPr>
          <p:cNvSpPr>
            <a:spLocks noGrp="1"/>
          </p:cNvSpPr>
          <p:nvPr>
            <p:ph type="body" sz="quarter" idx="10"/>
          </p:nvPr>
        </p:nvSpPr>
        <p:spPr/>
        <p:txBody>
          <a:bodyPr/>
          <a:lstStyle/>
          <a:p>
            <a:pPr lvl="1"/>
            <a:r>
              <a:rPr lang="en-IE" dirty="0"/>
              <a:t>If you spend half a year abroad, you will be examined on the basis of work completed in Trinity and abroad</a:t>
            </a:r>
          </a:p>
          <a:p>
            <a:pPr lvl="1"/>
            <a:r>
              <a:rPr lang="en-IE" dirty="0"/>
              <a:t>If your second subject is not offered in a university you are interested in, you may consider going on a half year exchange, </a:t>
            </a:r>
            <a:r>
              <a:rPr lang="en-IE" b="1" dirty="0"/>
              <a:t>provided you are able to frontload your modules - check with coordinator</a:t>
            </a:r>
          </a:p>
          <a:p>
            <a:pPr lvl="1"/>
            <a:r>
              <a:rPr lang="en-IE" dirty="0"/>
              <a:t>There is a section to indicate your preference on the application form</a:t>
            </a:r>
          </a:p>
          <a:p>
            <a:pPr marL="0" lvl="1" indent="0">
              <a:buNone/>
            </a:pPr>
            <a:endParaRPr lang="en-IE" dirty="0"/>
          </a:p>
          <a:p>
            <a:pPr lvl="1">
              <a:buFont typeface="Wingdings" panose="05000000000000000000" pitchFamily="2" charset="2"/>
              <a:buChar char="à"/>
            </a:pPr>
            <a:r>
              <a:rPr lang="en-IE" b="1" dirty="0">
                <a:sym typeface="Wingdings" panose="05000000000000000000" pitchFamily="2" charset="2"/>
              </a:rPr>
              <a:t>It is </a:t>
            </a:r>
            <a:r>
              <a:rPr lang="en-GB" b="1" dirty="0">
                <a:sym typeface="Wingdings" panose="05000000000000000000" pitchFamily="2" charset="2"/>
              </a:rPr>
              <a:t>School policy (SSP and TBS) that you </a:t>
            </a:r>
            <a:r>
              <a:rPr lang="en-GB" b="1" u="sng" dirty="0">
                <a:sym typeface="Wingdings" panose="05000000000000000000" pitchFamily="2" charset="2"/>
              </a:rPr>
              <a:t>CANNOT</a:t>
            </a:r>
            <a:r>
              <a:rPr lang="en-GB" b="1" dirty="0">
                <a:sym typeface="Wingdings" panose="05000000000000000000" pitchFamily="2" charset="2"/>
              </a:rPr>
              <a:t> go to two different destinations in one academic year.</a:t>
            </a:r>
            <a:r>
              <a:rPr lang="en-IE" b="1" dirty="0">
                <a:sym typeface="Wingdings" panose="05000000000000000000" pitchFamily="2" charset="2"/>
              </a:rPr>
              <a:t> </a:t>
            </a:r>
            <a:endParaRPr lang="en-IE" b="1" dirty="0"/>
          </a:p>
          <a:p>
            <a:endParaRPr lang="en-IE" dirty="0"/>
          </a:p>
        </p:txBody>
      </p:sp>
      <p:sp>
        <p:nvSpPr>
          <p:cNvPr id="4" name="Text Placeholder 3">
            <a:extLst>
              <a:ext uri="{FF2B5EF4-FFF2-40B4-BE49-F238E27FC236}">
                <a16:creationId xmlns:a16="http://schemas.microsoft.com/office/drawing/2014/main" id="{136D37A4-BF48-F787-9CA9-C1A782058DF1}"/>
              </a:ext>
            </a:extLst>
          </p:cNvPr>
          <p:cNvSpPr>
            <a:spLocks noGrp="1"/>
          </p:cNvSpPr>
          <p:nvPr>
            <p:ph type="body" sz="quarter" idx="11"/>
          </p:nvPr>
        </p:nvSpPr>
        <p:spPr/>
        <p:txBody>
          <a:bodyPr/>
          <a:lstStyle/>
          <a:p>
            <a:r>
              <a:rPr lang="en-IE" dirty="0"/>
              <a:t>Half a year or a full year?</a:t>
            </a:r>
          </a:p>
        </p:txBody>
      </p:sp>
    </p:spTree>
    <p:extLst>
      <p:ext uri="{BB962C8B-B14F-4D97-AF65-F5344CB8AC3E}">
        <p14:creationId xmlns:p14="http://schemas.microsoft.com/office/powerpoint/2010/main" val="3541456800"/>
      </p:ext>
    </p:extLst>
  </p:cSld>
  <p:clrMapOvr>
    <a:masterClrMapping/>
  </p:clrMapOvr>
</p:sld>
</file>

<file path=ppt/theme/theme1.xml><?xml version="1.0" encoding="utf-8"?>
<a:theme xmlns:a="http://schemas.openxmlformats.org/drawingml/2006/main" name="Trinity_PPT_Calibri_Option1">
  <a:themeElements>
    <a:clrScheme name="Trinity College">
      <a:dk1>
        <a:sysClr val="windowText" lastClr="000000"/>
      </a:dk1>
      <a:lt1>
        <a:sysClr val="window" lastClr="FFFFFF"/>
      </a:lt1>
      <a:dk2>
        <a:srgbClr val="3E6DB2"/>
      </a:dk2>
      <a:lt2>
        <a:srgbClr val="FFFFFF"/>
      </a:lt2>
      <a:accent1>
        <a:srgbClr val="4F81BD"/>
      </a:accent1>
      <a:accent2>
        <a:srgbClr val="0E73B9"/>
      </a:accent2>
      <a:accent3>
        <a:srgbClr val="7C7C7C"/>
      </a:accent3>
      <a:accent4>
        <a:srgbClr val="A6A6A6"/>
      </a:accent4>
      <a:accent5>
        <a:srgbClr val="4F81BD"/>
      </a:accent5>
      <a:accent6>
        <a:srgbClr val="3E6DB2"/>
      </a:accent6>
      <a:hlink>
        <a:srgbClr val="000000"/>
      </a:hlink>
      <a:folHlink>
        <a:srgbClr val="000000"/>
      </a:folHlink>
    </a:clrScheme>
    <a:fontScheme name="Trinity Colleg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1_Trinity_PPT_Calibri_Option1">
  <a:themeElements>
    <a:clrScheme name="Trinity College">
      <a:dk1>
        <a:sysClr val="windowText" lastClr="000000"/>
      </a:dk1>
      <a:lt1>
        <a:sysClr val="window" lastClr="FFFFFF"/>
      </a:lt1>
      <a:dk2>
        <a:srgbClr val="3E6DB2"/>
      </a:dk2>
      <a:lt2>
        <a:srgbClr val="FFFFFF"/>
      </a:lt2>
      <a:accent1>
        <a:srgbClr val="4F81BD"/>
      </a:accent1>
      <a:accent2>
        <a:srgbClr val="0E73B9"/>
      </a:accent2>
      <a:accent3>
        <a:srgbClr val="7C7C7C"/>
      </a:accent3>
      <a:accent4>
        <a:srgbClr val="A6A6A6"/>
      </a:accent4>
      <a:accent5>
        <a:srgbClr val="4F81BD"/>
      </a:accent5>
      <a:accent6>
        <a:srgbClr val="3E6DB2"/>
      </a:accent6>
      <a:hlink>
        <a:srgbClr val="000000"/>
      </a:hlink>
      <a:folHlink>
        <a:srgbClr val="000000"/>
      </a:folHlink>
    </a:clrScheme>
    <a:fontScheme name="Trinity Colleg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CE0071640BB949B2C1C697A5D6EFF0" ma:contentTypeVersion="19" ma:contentTypeDescription="Create a new document." ma:contentTypeScope="" ma:versionID="8d2b55be5fef6298226356ee053a2e29">
  <xsd:schema xmlns:xsd="http://www.w3.org/2001/XMLSchema" xmlns:xs="http://www.w3.org/2001/XMLSchema" xmlns:p="http://schemas.microsoft.com/office/2006/metadata/properties" xmlns:ns2="d2b37510-6b93-4020-b7e1-d7cc46fd8609" xmlns:ns3="c1b4825d-536b-4771-8a7b-836a16232cb5" targetNamespace="http://schemas.microsoft.com/office/2006/metadata/properties" ma:root="true" ma:fieldsID="c333aed94483de7d64baac08fa48e0f6" ns2:_="" ns3:_="">
    <xsd:import namespace="d2b37510-6b93-4020-b7e1-d7cc46fd8609"/>
    <xsd:import namespace="c1b4825d-536b-4771-8a7b-836a16232cb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Document" minOccurs="0"/>
                <xsd:element ref="ns2:Semest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b37510-6b93-4020-b7e1-d7cc46fd86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d9b36d8-e8b0-4d46-88aa-db730269cdb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Document" ma:index="25" nillable="true" ma:displayName="Document" ma:format="Dropdown" ma:internalName="Document">
      <xsd:simpleType>
        <xsd:restriction base="dms:Choice">
          <xsd:enumeration value="Choice 1"/>
          <xsd:enumeration value="Choice 2"/>
          <xsd:enumeration value="Choice 3"/>
        </xsd:restriction>
      </xsd:simpleType>
    </xsd:element>
    <xsd:element name="Semester" ma:index="26" nillable="true" ma:displayName="Semester" ma:format="Dropdown" ma:internalName="Semester">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c1b4825d-536b-4771-8a7b-836a16232cb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91c8926-9ded-44d4-9247-99fb1bc1bd9c}" ma:internalName="TaxCatchAll" ma:showField="CatchAllData" ma:web="c1b4825d-536b-4771-8a7b-836a16232c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2b37510-6b93-4020-b7e1-d7cc46fd8609">
      <Terms xmlns="http://schemas.microsoft.com/office/infopath/2007/PartnerControls"/>
    </lcf76f155ced4ddcb4097134ff3c332f>
    <TaxCatchAll xmlns="c1b4825d-536b-4771-8a7b-836a16232cb5" xsi:nil="true"/>
    <Document xmlns="d2b37510-6b93-4020-b7e1-d7cc46fd8609" xsi:nil="true"/>
    <Semester xmlns="d2b37510-6b93-4020-b7e1-d7cc46fd8609" xsi:nil="true"/>
  </documentManagement>
</p:properties>
</file>

<file path=customXml/itemProps1.xml><?xml version="1.0" encoding="utf-8"?>
<ds:datastoreItem xmlns:ds="http://schemas.openxmlformats.org/officeDocument/2006/customXml" ds:itemID="{7FE87FA0-7094-4903-9A93-D170768492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b37510-6b93-4020-b7e1-d7cc46fd8609"/>
    <ds:schemaRef ds:uri="c1b4825d-536b-4771-8a7b-836a16232c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235D199-CD80-413E-B122-800DCE62941D}">
  <ds:schemaRefs>
    <ds:schemaRef ds:uri="http://schemas.microsoft.com/sharepoint/v3/contenttype/forms"/>
  </ds:schemaRefs>
</ds:datastoreItem>
</file>

<file path=customXml/itemProps3.xml><?xml version="1.0" encoding="utf-8"?>
<ds:datastoreItem xmlns:ds="http://schemas.openxmlformats.org/officeDocument/2006/customXml" ds:itemID="{BBF903E5-781E-4D7E-AE90-BAF94444C21A}">
  <ds:schemaRefs>
    <ds:schemaRef ds:uri="d2b37510-6b93-4020-b7e1-d7cc46fd8609"/>
    <ds:schemaRef ds:uri="http://schemas.microsoft.com/office/2006/documentManagement/types"/>
    <ds:schemaRef ds:uri="http://schemas.microsoft.com/office/2006/metadata/properties"/>
    <ds:schemaRef ds:uri="http://purl.org/dc/terms/"/>
    <ds:schemaRef ds:uri="http://schemas.microsoft.com/office/infopath/2007/PartnerControls"/>
    <ds:schemaRef ds:uri="c1b4825d-536b-4771-8a7b-836a16232cb5"/>
    <ds:schemaRef ds:uri="http://purl.org/dc/elements/1.1/"/>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Trinity_PPT_Calibri_Option1</Template>
  <TotalTime>2050</TotalTime>
  <Words>2346</Words>
  <Application>Microsoft Office PowerPoint</Application>
  <PresentationFormat>On-screen Show (4:3)</PresentationFormat>
  <Paragraphs>229</Paragraphs>
  <Slides>26</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26</vt:i4>
      </vt:variant>
    </vt:vector>
  </HeadingPairs>
  <TitlesOfParts>
    <vt:vector size="32" baseType="lpstr">
      <vt:lpstr>Arial</vt:lpstr>
      <vt:lpstr>Calibri</vt:lpstr>
      <vt:lpstr>Minion Pro</vt:lpstr>
      <vt:lpstr>Wingdings</vt:lpstr>
      <vt:lpstr>Trinity_PPT_Calibri_Option1</vt:lpstr>
      <vt:lpstr>1_Trinity_PPT_Calibri_Option1</vt:lpstr>
      <vt:lpstr>Study Abroad Information Session School of Social Sciences and Philosophy and Trinity Business School </vt:lpstr>
      <vt:lpstr>Study abroad opportunities at Trinity</vt:lpstr>
      <vt:lpstr>Application window</vt:lpstr>
      <vt:lpstr>Departmental exchanges (mostly Erasmus): Destinations</vt:lpstr>
      <vt:lpstr>Departmental exchanges (mostly Erasmus): Destinations</vt:lpstr>
      <vt:lpstr>Departmental exchanges (mostly Erasmus): Destinations</vt:lpstr>
      <vt:lpstr>Which Departmental exchanges can I go on?</vt:lpstr>
      <vt:lpstr>Things to consider before applying</vt:lpstr>
      <vt:lpstr>Things to consider before applying</vt:lpstr>
      <vt:lpstr>Departmental exchanges: Timeline</vt:lpstr>
      <vt:lpstr>Departmental exchanges: Timeline</vt:lpstr>
      <vt:lpstr>Application: Criteria and requirements</vt:lpstr>
      <vt:lpstr>Departmental exchanges: Timeline</vt:lpstr>
      <vt:lpstr>Departmental exchanges: Timeline</vt:lpstr>
      <vt:lpstr>Departmental exchanges: Timeline</vt:lpstr>
      <vt:lpstr>Departmental exchanges: Timeline</vt:lpstr>
      <vt:lpstr>The Learning Agreement</vt:lpstr>
      <vt:lpstr>PowerPoint Presentation</vt:lpstr>
      <vt:lpstr>Departmental exchanges: Timeline</vt:lpstr>
      <vt:lpstr>Departmental exchanges: Timeline</vt:lpstr>
      <vt:lpstr>Departmental exchanges: Timeline</vt:lpstr>
      <vt:lpstr>Departmental exchanges: Timeline</vt:lpstr>
      <vt:lpstr>Departmental exchanges: Timeline</vt:lpstr>
      <vt:lpstr>Coordinators and important points of contact</vt:lpstr>
      <vt:lpstr>Additional information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Calibri Bold 26pt</dc:title>
  <dc:creator>Administrator</dc:creator>
  <cp:lastModifiedBy>Matthias Dilling</cp:lastModifiedBy>
  <cp:revision>56</cp:revision>
  <cp:lastPrinted>2019-11-04T16:20:00Z</cp:lastPrinted>
  <dcterms:created xsi:type="dcterms:W3CDTF">2015-04-21T16:55:16Z</dcterms:created>
  <dcterms:modified xsi:type="dcterms:W3CDTF">2025-10-01T10:50:06Z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0x01010057CE0071640BB949B2C1C697A5D6EFF0</vt:lpwstr>
  </property>
</Properties>
</file>